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sldIdLst>
    <p:sldId id="256" r:id="rId2"/>
    <p:sldId id="260" r:id="rId3"/>
    <p:sldId id="261" r:id="rId4"/>
    <p:sldId id="263" r:id="rId5"/>
    <p:sldId id="264" r:id="rId6"/>
    <p:sldId id="265" r:id="rId7"/>
    <p:sldId id="266" r:id="rId8"/>
  </p:sldIdLst>
  <p:sldSz cx="12192000" cy="6858000"/>
  <p:notesSz cx="6858000" cy="9144000"/>
  <p:custDataLst>
    <p:tags r:id="rId10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09" d="100"/>
          <a:sy n="109" d="100"/>
        </p:scale>
        <p:origin x="636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3700A7-16A9-4346-B49D-F9710003977D}" type="datetimeFigureOut">
              <a:rPr lang="zh-CN" altLang="en-US" smtClean="0"/>
              <a:t>2022/11/27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99D1C7-93A2-444A-93B9-4D60DC5ECC6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294495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99D1C7-93A2-444A-93B9-4D60DC5ECC60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7842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4765" y="0"/>
            <a:ext cx="12247245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6476" y="3789040"/>
            <a:ext cx="4619048" cy="56190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9333" y="2420888"/>
            <a:ext cx="5933333" cy="7142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9376" y="260648"/>
            <a:ext cx="11520000" cy="369478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2459672" y="1955677"/>
            <a:ext cx="1019439" cy="2666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814817" y="2612739"/>
            <a:ext cx="3600400" cy="13046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36" name="Rectangle 4"/>
          <p:cNvSpPr/>
          <p:nvPr/>
        </p:nvSpPr>
        <p:spPr bwMode="white">
          <a:xfrm>
            <a:off x="6251751" y="1955258"/>
            <a:ext cx="1019439" cy="2666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37" name="Rectangle 7"/>
          <p:cNvSpPr/>
          <p:nvPr/>
        </p:nvSpPr>
        <p:spPr bwMode="white">
          <a:xfrm>
            <a:off x="4606896" y="2612320"/>
            <a:ext cx="3600400" cy="13046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38" name="Rectangle 4"/>
          <p:cNvSpPr/>
          <p:nvPr/>
        </p:nvSpPr>
        <p:spPr bwMode="white">
          <a:xfrm>
            <a:off x="10060714" y="1955258"/>
            <a:ext cx="1019439" cy="2666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39" name="Rectangle 7"/>
          <p:cNvSpPr/>
          <p:nvPr/>
        </p:nvSpPr>
        <p:spPr bwMode="white">
          <a:xfrm>
            <a:off x="8415859" y="2612320"/>
            <a:ext cx="3600400" cy="13046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40" name="img_16777215" descr="2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9376" y="3955432"/>
            <a:ext cx="11520000" cy="253168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1" name="Rectangle 3"/>
          <p:cNvSpPr/>
          <p:nvPr/>
        </p:nvSpPr>
        <p:spPr bwMode="white">
          <a:xfrm>
            <a:off x="2269260" y="5426676"/>
            <a:ext cx="2227834" cy="2674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2" name="Rectangle 4"/>
          <p:cNvSpPr/>
          <p:nvPr/>
        </p:nvSpPr>
        <p:spPr bwMode="white">
          <a:xfrm>
            <a:off x="7010549" y="5426676"/>
            <a:ext cx="2418247" cy="2674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3" name="Rectangle 5"/>
          <p:cNvSpPr/>
          <p:nvPr/>
        </p:nvSpPr>
        <p:spPr bwMode="white">
          <a:xfrm>
            <a:off x="2269260" y="6028549"/>
            <a:ext cx="2237355" cy="2674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4" name="Rectangle 6"/>
          <p:cNvSpPr/>
          <p:nvPr/>
        </p:nvSpPr>
        <p:spPr bwMode="white">
          <a:xfrm>
            <a:off x="7010549" y="6028549"/>
            <a:ext cx="2418247" cy="2674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36" grpId="0" animBg="1"/>
      <p:bldP spid="37" grpId="0" animBg="1"/>
      <p:bldP spid="38" grpId="0" animBg="1"/>
      <p:bldP spid="39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9376" y="908720"/>
            <a:ext cx="11520000" cy="369478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383508" y="3536968"/>
            <a:ext cx="3122776" cy="3523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393028" y="4146417"/>
            <a:ext cx="2580099" cy="3523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34133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167471" y="1910560"/>
            <a:ext cx="3132297" cy="3532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167471" y="2521547"/>
            <a:ext cx="3132297" cy="3532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186512" y="3132533"/>
            <a:ext cx="6017057" cy="3436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5"/>
          <p:cNvSpPr/>
          <p:nvPr/>
        </p:nvSpPr>
        <p:spPr bwMode="white">
          <a:xfrm>
            <a:off x="551384" y="3562132"/>
            <a:ext cx="6017057" cy="8592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1384" y="1973062"/>
            <a:ext cx="11520000" cy="24371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455516" y="3454473"/>
            <a:ext cx="2437289" cy="2676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465036" y="4037480"/>
            <a:ext cx="2123107" cy="3345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6" name="img_16777215" descr="4.png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76766" r="67710"/>
          <a:stretch/>
        </p:blipFill>
        <p:spPr>
          <a:xfrm>
            <a:off x="551384" y="1196752"/>
            <a:ext cx="3719816" cy="77631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-6985" y="0"/>
            <a:ext cx="12198985" cy="685800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61337600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b87776f7-315b-4f91-9c0d-abe51bfe101b"/>
  <p:tag name="COMMONDATA" val="eyJoZGlkIjoiMGI4MTk1OTY3ODM4ZTg3ZDU5ZmNiYWExM2RhNTY4NDA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940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</Words>
  <Application>Microsoft Office PowerPoint</Application>
  <PresentationFormat>宽屏</PresentationFormat>
  <Paragraphs>1</Paragraphs>
  <Slides>7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1" baseType="lpstr">
      <vt:lpstr>等线</vt:lpstr>
      <vt:lpstr>宋体</vt:lpstr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Windows User</cp:lastModifiedBy>
  <cp:revision>13</cp:revision>
  <dcterms:created xsi:type="dcterms:W3CDTF">2022-11-08T02:00:00Z</dcterms:created>
  <dcterms:modified xsi:type="dcterms:W3CDTF">2022-11-27T15:03:10Z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25AABBE1E74F464C9B2BDDB41B9BCC6C</vt:lpwstr>
  </property>
</Properties>
</file>