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95" y="3784152"/>
            <a:ext cx="6923809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2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71801" y="2709284"/>
            <a:ext cx="209454" cy="15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2709284"/>
            <a:ext cx="209454" cy="15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93785" y="2709284"/>
            <a:ext cx="209454" cy="15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21553" y="2718812"/>
            <a:ext cx="209454" cy="14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7206" y="3747834"/>
            <a:ext cx="742611" cy="2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90115" y="3747834"/>
            <a:ext cx="742611" cy="2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9190" y="3747834"/>
            <a:ext cx="733090" cy="2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64495" y="3747834"/>
            <a:ext cx="733090" cy="2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52428" y="3130493"/>
            <a:ext cx="1491443" cy="1201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2344" y="3130493"/>
            <a:ext cx="1440160" cy="1201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24330" y="3998376"/>
            <a:ext cx="409388" cy="33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41520" y="3998376"/>
            <a:ext cx="409388" cy="33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680" y="809205"/>
            <a:ext cx="11520000" cy="2835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6977" y="1611254"/>
            <a:ext cx="894942" cy="26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120" y="2231888"/>
            <a:ext cx="1644857" cy="141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5424608" y="1611254"/>
            <a:ext cx="894942" cy="26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3779751" y="2231888"/>
            <a:ext cx="1644857" cy="141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8156042" y="1611254"/>
            <a:ext cx="894942" cy="26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7"/>
          <p:cNvSpPr/>
          <p:nvPr/>
        </p:nvSpPr>
        <p:spPr bwMode="white">
          <a:xfrm>
            <a:off x="6511185" y="2231888"/>
            <a:ext cx="1644857" cy="141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10887476" y="1611254"/>
            <a:ext cx="894942" cy="26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7"/>
          <p:cNvSpPr/>
          <p:nvPr/>
        </p:nvSpPr>
        <p:spPr bwMode="white">
          <a:xfrm>
            <a:off x="9242619" y="2231888"/>
            <a:ext cx="1644857" cy="141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680" y="3645024"/>
            <a:ext cx="11520000" cy="233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Rectangle 3"/>
          <p:cNvSpPr/>
          <p:nvPr/>
        </p:nvSpPr>
        <p:spPr bwMode="white">
          <a:xfrm>
            <a:off x="1601142" y="4953431"/>
            <a:ext cx="2951404" cy="3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4"/>
          <p:cNvSpPr/>
          <p:nvPr/>
        </p:nvSpPr>
        <p:spPr bwMode="white">
          <a:xfrm>
            <a:off x="6418597" y="4953431"/>
            <a:ext cx="3122776" cy="3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1610663" y="5536007"/>
            <a:ext cx="3303669" cy="3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6"/>
          <p:cNvSpPr/>
          <p:nvPr/>
        </p:nvSpPr>
        <p:spPr bwMode="white">
          <a:xfrm>
            <a:off x="6428118" y="5536007"/>
            <a:ext cx="5474380" cy="3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2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37123" y="2940175"/>
            <a:ext cx="228495" cy="25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31338" y="2949714"/>
            <a:ext cx="238016" cy="23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45388" y="2940175"/>
            <a:ext cx="228495" cy="25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28859" y="3722402"/>
            <a:ext cx="228495" cy="24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42909" y="3722402"/>
            <a:ext cx="218975" cy="24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49917" y="3712863"/>
            <a:ext cx="228495" cy="25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23074" y="4495090"/>
            <a:ext cx="238016" cy="24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78035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17</cp:revision>
  <dcterms:created xsi:type="dcterms:W3CDTF">2022-11-08T02:00:00Z</dcterms:created>
  <dcterms:modified xsi:type="dcterms:W3CDTF">2022-11-27T15:02:45Z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