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954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" y="0"/>
            <a:ext cx="122472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428" y="3774628"/>
            <a:ext cx="7057143" cy="5904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762" y="2492896"/>
            <a:ext cx="6190476" cy="71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05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57685" y="3080552"/>
            <a:ext cx="409388" cy="285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18347" y="3080552"/>
            <a:ext cx="409388" cy="285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88528" y="3080552"/>
            <a:ext cx="409388" cy="276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57685" y="3976037"/>
            <a:ext cx="409388" cy="285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84991" y="3966511"/>
            <a:ext cx="390347" cy="276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726545" y="3966511"/>
            <a:ext cx="399867" cy="276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57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61685" y="4604384"/>
            <a:ext cx="761652" cy="342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51504" y="4604384"/>
            <a:ext cx="761652" cy="342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50181" y="4604384"/>
            <a:ext cx="752132" cy="342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071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346380" y="3652706"/>
            <a:ext cx="599801" cy="266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23140" y="4272061"/>
            <a:ext cx="599801" cy="266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37123" y="4272061"/>
            <a:ext cx="599801" cy="266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76661" y="5520300"/>
            <a:ext cx="418909" cy="257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280727" y="5520300"/>
            <a:ext cx="571239" cy="257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432396" y="5520300"/>
            <a:ext cx="609322" cy="257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622148" y="5520300"/>
            <a:ext cx="599801" cy="257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792859" y="5520300"/>
            <a:ext cx="599801" cy="257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865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633652" y="3493508"/>
            <a:ext cx="542677" cy="267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38115" y="3493508"/>
            <a:ext cx="599801" cy="267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42578" y="3493508"/>
            <a:ext cx="552198" cy="267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56561" y="3493508"/>
            <a:ext cx="599801" cy="267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289586" y="3493508"/>
            <a:ext cx="580760" cy="267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194049" y="3493508"/>
            <a:ext cx="571239" cy="267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633652" y="4113579"/>
            <a:ext cx="5141157" cy="276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985" y="0"/>
            <a:ext cx="12198985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567841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11</cp:revision>
  <dcterms:created xsi:type="dcterms:W3CDTF">2022-11-08T02:00:00Z</dcterms:created>
  <dcterms:modified xsi:type="dcterms:W3CDTF">2022-11-27T15:00:18Z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25AABBE1E74F464C9B2BDDB41B9BCC6C</vt:lpwstr>
  </property>
</Properties>
</file>