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7" d="100"/>
          <a:sy n="97" d="100"/>
        </p:scale>
        <p:origin x="72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762" y="2492896"/>
            <a:ext cx="6190476" cy="71428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190" y="3779969"/>
            <a:ext cx="6247619" cy="6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3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76528" y="4262169"/>
            <a:ext cx="571239" cy="266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60363" y="4262169"/>
            <a:ext cx="752132" cy="266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33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33983" y="2432341"/>
            <a:ext cx="590280" cy="26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38446" y="2432341"/>
            <a:ext cx="599801" cy="26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90512" y="2432341"/>
            <a:ext cx="590280" cy="26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42578" y="2432341"/>
            <a:ext cx="542677" cy="26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85123" y="2432341"/>
            <a:ext cx="599801" cy="26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46710" y="2432341"/>
            <a:ext cx="599801" cy="26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98776" y="2432341"/>
            <a:ext cx="609322" cy="26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250842" y="2432341"/>
            <a:ext cx="599801" cy="26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202909" y="2432341"/>
            <a:ext cx="599801" cy="26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154975" y="2432341"/>
            <a:ext cx="590280" cy="26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107041" y="2432341"/>
            <a:ext cx="599801" cy="26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624462" y="2994229"/>
            <a:ext cx="599801" cy="26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538446" y="2994229"/>
            <a:ext cx="599801" cy="26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624462" y="4098958"/>
            <a:ext cx="599801" cy="26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538446" y="4098958"/>
            <a:ext cx="599801" cy="26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442909" y="4098958"/>
            <a:ext cx="599801" cy="26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356892" y="4098958"/>
            <a:ext cx="599801" cy="26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5261355" y="4098958"/>
            <a:ext cx="599801" cy="26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6165818" y="4098958"/>
            <a:ext cx="599801" cy="26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7079801" y="4098958"/>
            <a:ext cx="599801" cy="26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7984264" y="4098958"/>
            <a:ext cx="609322" cy="26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8917289" y="4098958"/>
            <a:ext cx="761652" cy="26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1653024" y="5213211"/>
            <a:ext cx="571239" cy="26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2538446" y="5213211"/>
            <a:ext cx="599801" cy="26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3442909" y="5213211"/>
            <a:ext cx="599801" cy="26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4347371" y="5213211"/>
            <a:ext cx="609322" cy="26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5270876" y="5213211"/>
            <a:ext cx="590280" cy="26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6175338" y="5213211"/>
            <a:ext cx="590280" cy="26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7079801" y="5213211"/>
            <a:ext cx="599801" cy="26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7984264" y="5213211"/>
            <a:ext cx="609322" cy="26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33"/>
          <p:cNvSpPr/>
          <p:nvPr/>
        </p:nvSpPr>
        <p:spPr bwMode="white">
          <a:xfrm>
            <a:off x="8898247" y="5213211"/>
            <a:ext cx="599801" cy="26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5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679272" y="2461333"/>
            <a:ext cx="599801" cy="266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69090" y="3013867"/>
            <a:ext cx="599801" cy="266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5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5651702" y="2718616"/>
            <a:ext cx="609322" cy="266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46380" y="2718616"/>
            <a:ext cx="609322" cy="266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050578" y="2718616"/>
            <a:ext cx="599801" cy="266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745256" y="2718616"/>
            <a:ext cx="599801" cy="257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661223" y="3423603"/>
            <a:ext cx="590280" cy="266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346380" y="3423603"/>
            <a:ext cx="609322" cy="266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050578" y="3423603"/>
            <a:ext cx="599801" cy="266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745256" y="3423603"/>
            <a:ext cx="599801" cy="266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4230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11</cp:revision>
  <dcterms:created xsi:type="dcterms:W3CDTF">2022-11-08T02:00:00Z</dcterms:created>
  <dcterms:modified xsi:type="dcterms:W3CDTF">2022-11-26T02:24:47Z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