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857" y="3750239"/>
            <a:ext cx="3714286" cy="5428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72" y="2483349"/>
            <a:ext cx="4819048" cy="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3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46710" y="2920097"/>
            <a:ext cx="399867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97520" y="3024974"/>
            <a:ext cx="342743" cy="18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8743" y="3682832"/>
            <a:ext cx="342743" cy="18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14479" y="4254884"/>
            <a:ext cx="580760" cy="266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74280" y="4254884"/>
            <a:ext cx="161851" cy="266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89917" y="4912742"/>
            <a:ext cx="161851" cy="25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6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9603" y="4574539"/>
            <a:ext cx="495074" cy="180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4429" y="4574539"/>
            <a:ext cx="333223" cy="180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6033" y="4574539"/>
            <a:ext cx="485553" cy="180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17090" y="4574539"/>
            <a:ext cx="342743" cy="180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23735" y="3403179"/>
            <a:ext cx="409388" cy="26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1818" y="3403179"/>
            <a:ext cx="238016" cy="26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3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96033" y="2862892"/>
            <a:ext cx="3836826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96033" y="3520751"/>
            <a:ext cx="3655933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6512" y="4169076"/>
            <a:ext cx="3189421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37785" y="4207213"/>
            <a:ext cx="571239" cy="266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86512" y="4826935"/>
            <a:ext cx="933024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26823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10</cp:revision>
  <dcterms:created xsi:type="dcterms:W3CDTF">2022-11-08T02:00:00Z</dcterms:created>
  <dcterms:modified xsi:type="dcterms:W3CDTF">2022-11-27T14:57:56Z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