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9" d="100"/>
          <a:sy n="109" d="100"/>
        </p:scale>
        <p:origin x="636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4765" y="0"/>
            <a:ext cx="1224724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7768" y="3645024"/>
            <a:ext cx="4200000" cy="628571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8272" y="2348880"/>
            <a:ext cx="4819048" cy="80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4222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748231" y="4978046"/>
            <a:ext cx="361785" cy="333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18743" y="4978046"/>
            <a:ext cx="352264" cy="333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327338" y="4978046"/>
            <a:ext cx="352264" cy="3335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2078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567008" y="3666013"/>
            <a:ext cx="428429" cy="36261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9889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069619" y="2614850"/>
            <a:ext cx="238016" cy="257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069619" y="3987635"/>
            <a:ext cx="238016" cy="2573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389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6"/>
          <p:cNvSpPr/>
          <p:nvPr/>
        </p:nvSpPr>
        <p:spPr bwMode="white">
          <a:xfrm>
            <a:off x="3509553" y="3098531"/>
            <a:ext cx="418909" cy="2761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94975" y="4250618"/>
            <a:ext cx="238016" cy="28564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964892" y="4679080"/>
            <a:ext cx="428429" cy="3618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6985" y="0"/>
            <a:ext cx="12198985" cy="6858000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1351424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PP_MARK_KEY" val="b87776f7-315b-4f91-9c0d-abe51bfe101b"/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9852,&quot;width&quot;:11940}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宋体</vt:lpstr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Windows User</cp:lastModifiedBy>
  <cp:revision>11</cp:revision>
  <dcterms:created xsi:type="dcterms:W3CDTF">2022-11-08T02:00:00Z</dcterms:created>
  <dcterms:modified xsi:type="dcterms:W3CDTF">2022-11-27T14:57:40Z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25AABBE1E74F464C9B2BDDB41B9BCC6C</vt:lpwstr>
  </property>
</Properties>
</file>