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7" d="100"/>
          <a:sy n="97" d="100"/>
        </p:scale>
        <p:origin x="84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272" y="2483349"/>
            <a:ext cx="4819048" cy="8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608" y="3563469"/>
            <a:ext cx="4695238" cy="6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2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61685" y="4169316"/>
            <a:ext cx="238016" cy="26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1685" y="4731876"/>
            <a:ext cx="247537" cy="26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5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28595" y="1289603"/>
            <a:ext cx="257057" cy="2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8842" y="1289603"/>
            <a:ext cx="238016" cy="2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8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47504" y="3832799"/>
            <a:ext cx="238016" cy="266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98512" y="3832799"/>
            <a:ext cx="247537" cy="266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4876" y="4632920"/>
            <a:ext cx="228495" cy="25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13685" y="4585294"/>
            <a:ext cx="409388" cy="352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3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96033" y="3243584"/>
            <a:ext cx="2503933" cy="343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96033" y="3805925"/>
            <a:ext cx="2513454" cy="352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05553" y="4377798"/>
            <a:ext cx="2722909" cy="352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308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10</cp:revision>
  <dcterms:created xsi:type="dcterms:W3CDTF">2022-11-08T02:00:00Z</dcterms:created>
  <dcterms:modified xsi:type="dcterms:W3CDTF">2022-11-26T02:02:39Z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