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000" y="3732350"/>
            <a:ext cx="4400000" cy="7047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72" y="2483349"/>
            <a:ext cx="4819048" cy="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88640"/>
            <a:ext cx="11520000" cy="4726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43360" y="2189721"/>
            <a:ext cx="742611" cy="343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236" y="2227837"/>
            <a:ext cx="238016" cy="25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4269" y="2761459"/>
            <a:ext cx="418909" cy="26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6219" y="4238448"/>
            <a:ext cx="495074" cy="18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18665" y="4171745"/>
            <a:ext cx="523636" cy="247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31921" y="4238448"/>
            <a:ext cx="495074" cy="18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16" y="4915005"/>
            <a:ext cx="11520000" cy="1586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509493" y="5536191"/>
            <a:ext cx="1713719" cy="33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260964" y="5536191"/>
            <a:ext cx="1875570" cy="33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8164766" y="5536191"/>
            <a:ext cx="647404" cy="33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9811840" y="5536191"/>
            <a:ext cx="1199603" cy="33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605030" y="6071367"/>
            <a:ext cx="1028231" cy="334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8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84859" y="1852416"/>
            <a:ext cx="247537" cy="276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0578" y="3301888"/>
            <a:ext cx="952066" cy="343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0096" y="3301888"/>
            <a:ext cx="4968552" cy="775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6314" y="3721472"/>
            <a:ext cx="3970115" cy="14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8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5107" y="1871398"/>
            <a:ext cx="409388" cy="352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8247" y="3215823"/>
            <a:ext cx="409388" cy="352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7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33652" y="3742318"/>
            <a:ext cx="3113256" cy="353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3652" y="4267148"/>
            <a:ext cx="7483239" cy="36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074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2022-11-27T14:58:13Z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