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3" r:id="rId6"/>
    <p:sldId id="264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476750"/>
            <a:ext cx="11520000" cy="3848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89616" y="2753596"/>
            <a:ext cx="238016" cy="27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60129" y="2753596"/>
            <a:ext cx="247537" cy="27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89616" y="3572879"/>
            <a:ext cx="247537" cy="285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60129" y="3572879"/>
            <a:ext cx="247537" cy="285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548505"/>
            <a:ext cx="11520000" cy="484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28467" y="3139184"/>
            <a:ext cx="8273454" cy="1181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11520000" cy="5114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07394" y="4823317"/>
            <a:ext cx="418909" cy="314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82303" y="4813794"/>
            <a:ext cx="399867" cy="333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4267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30938" y="4125198"/>
            <a:ext cx="466512" cy="29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83070" y="4115672"/>
            <a:ext cx="380826" cy="314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78078" y="4125198"/>
            <a:ext cx="456991" cy="29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82475" y="4125198"/>
            <a:ext cx="456991" cy="29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4826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9219" y="1626288"/>
            <a:ext cx="466512" cy="295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30872" y="1759819"/>
            <a:ext cx="371305" cy="38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21087" y="1626288"/>
            <a:ext cx="257057" cy="295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11235" y="1635826"/>
            <a:ext cx="476033" cy="286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17020" y="4010765"/>
            <a:ext cx="2732429" cy="371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01715" y="4048917"/>
            <a:ext cx="1218644" cy="286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26541" y="4640267"/>
            <a:ext cx="1180561" cy="36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8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71471" y="4397892"/>
            <a:ext cx="466512" cy="295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23603" y="4388358"/>
            <a:ext cx="390347" cy="314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18611" y="4397892"/>
            <a:ext cx="456991" cy="295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23008" y="4397892"/>
            <a:ext cx="466512" cy="295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140" y="707890"/>
            <a:ext cx="11520000" cy="3997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4495" y="1652310"/>
            <a:ext cx="456991" cy="295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86627" y="1776324"/>
            <a:ext cx="371305" cy="38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72115" y="1652310"/>
            <a:ext cx="466512" cy="295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76511" y="1652310"/>
            <a:ext cx="456991" cy="286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91949" y="2997393"/>
            <a:ext cx="6017057" cy="1612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70726" y="4237540"/>
            <a:ext cx="2323041" cy="372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73830" y="2708910"/>
            <a:ext cx="4244340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11520000" cy="403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20756" y="1729296"/>
            <a:ext cx="266578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34211" y="1729296"/>
            <a:ext cx="247537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14111" y="1729296"/>
            <a:ext cx="437950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25351" y="2348870"/>
            <a:ext cx="1190082" cy="371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19764" y="3216274"/>
            <a:ext cx="447471" cy="28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30806" y="3883508"/>
            <a:ext cx="447471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63500" y="3883508"/>
            <a:ext cx="437950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90541" y="3883508"/>
            <a:ext cx="238016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4437245"/>
            <a:ext cx="11520000" cy="1819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8291617" y="5189869"/>
            <a:ext cx="409388" cy="342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9634030" y="5199396"/>
            <a:ext cx="418909" cy="333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10985964" y="5199396"/>
            <a:ext cx="418909" cy="314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4807055" y="5875805"/>
            <a:ext cx="437950" cy="285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6149468" y="5875805"/>
            <a:ext cx="437950" cy="285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7"/>
          <p:cNvSpPr/>
          <p:nvPr/>
        </p:nvSpPr>
        <p:spPr bwMode="white">
          <a:xfrm>
            <a:off x="7501402" y="5875805"/>
            <a:ext cx="437950" cy="285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11520000" cy="4411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49477" y="920111"/>
            <a:ext cx="418909" cy="343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64386" y="1682381"/>
            <a:ext cx="428429" cy="352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01807" y="2387480"/>
            <a:ext cx="418909" cy="343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53685" y="3063875"/>
            <a:ext cx="539115" cy="46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69175" y="3788410"/>
            <a:ext cx="532765" cy="45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09540" y="4540885"/>
            <a:ext cx="673735" cy="482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620895"/>
            <a:ext cx="11520000" cy="2814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5208" y="1803958"/>
            <a:ext cx="428429" cy="29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03671" y="1803958"/>
            <a:ext cx="418909" cy="305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83308" y="1803958"/>
            <a:ext cx="418909" cy="305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80960" y="2796204"/>
            <a:ext cx="428429" cy="29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98944" y="2796204"/>
            <a:ext cx="418909" cy="29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23705" y="2781300"/>
            <a:ext cx="430530" cy="36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3357110"/>
            <a:ext cx="11520000" cy="1527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3666316" y="4321200"/>
            <a:ext cx="437950" cy="28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6579638" y="4330746"/>
            <a:ext cx="409388" cy="26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4237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7913" y="2290949"/>
            <a:ext cx="428429" cy="371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57649" y="3633488"/>
            <a:ext cx="428429" cy="371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11520000" cy="5419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22686" y="1324461"/>
            <a:ext cx="428429" cy="371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45727" y="2657939"/>
            <a:ext cx="418909" cy="371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49727" y="4000942"/>
            <a:ext cx="428429" cy="361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695" y="813935"/>
            <a:ext cx="11520000" cy="3006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9752" y="2636951"/>
            <a:ext cx="247537" cy="27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08480" y="2636951"/>
            <a:ext cx="437950" cy="27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02827" y="2636951"/>
            <a:ext cx="447471" cy="27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21009" y="2636951"/>
            <a:ext cx="428429" cy="27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99752" y="3305072"/>
            <a:ext cx="437950" cy="27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08414" y="3305072"/>
            <a:ext cx="437950" cy="27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12414" y="3305072"/>
            <a:ext cx="447471" cy="27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21075" y="3305072"/>
            <a:ext cx="257057" cy="27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764405"/>
            <a:ext cx="11520000" cy="3015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1063" y="1585017"/>
            <a:ext cx="447471" cy="276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26105" y="1585017"/>
            <a:ext cx="456991" cy="276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91559" y="1585017"/>
            <a:ext cx="456991" cy="276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4580" y="2310130"/>
            <a:ext cx="1331595" cy="1240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65650" y="2310130"/>
            <a:ext cx="1242060" cy="1240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28000" y="2310130"/>
            <a:ext cx="1154430" cy="1240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3779385"/>
            <a:ext cx="11520000" cy="2181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2598262" y="3846078"/>
            <a:ext cx="238016" cy="27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6263716" y="3846078"/>
            <a:ext cx="380826" cy="27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9729237" y="3846078"/>
            <a:ext cx="437950" cy="27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1056640" y="4636770"/>
            <a:ext cx="1367790" cy="1238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8"/>
          <p:cNvSpPr/>
          <p:nvPr/>
        </p:nvSpPr>
        <p:spPr bwMode="white">
          <a:xfrm>
            <a:off x="4671695" y="4636770"/>
            <a:ext cx="1530985" cy="1238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10"/>
          <p:cNvSpPr/>
          <p:nvPr/>
        </p:nvSpPr>
        <p:spPr bwMode="white">
          <a:xfrm>
            <a:off x="8127365" y="4636770"/>
            <a:ext cx="1671955" cy="1238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6" grpId="0" bldLvl="0" animBg="1"/>
      <p:bldP spid="18" grpId="0" bldLvl="0" animBg="1"/>
      <p:bldP spid="20" grpId="0" bldLvl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2022-11-24T05:12:25Z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