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287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827" y="4073555"/>
            <a:ext cx="447471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39" y="4054500"/>
            <a:ext cx="390347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6654" y="4073555"/>
            <a:ext cx="266578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5844" y="4073555"/>
            <a:ext cx="466512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8687" y="4054500"/>
            <a:ext cx="456991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0819" y="4178353"/>
            <a:ext cx="371305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76307" y="4054500"/>
            <a:ext cx="466512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0703" y="4064027"/>
            <a:ext cx="466512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4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3645243"/>
            <a:ext cx="456991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3769214"/>
            <a:ext cx="371305" cy="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3645243"/>
            <a:ext cx="257057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1752" y="3654779"/>
            <a:ext cx="428429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6991" y="3645243"/>
            <a:ext cx="466512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3635707"/>
            <a:ext cx="380826" cy="3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9338" y="3645243"/>
            <a:ext cx="266578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79008" y="3645243"/>
            <a:ext cx="476033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574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1715" y="5493092"/>
            <a:ext cx="456991" cy="29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3847" y="5483561"/>
            <a:ext cx="380826" cy="31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4062" y="5493092"/>
            <a:ext cx="257057" cy="29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3731" y="5493092"/>
            <a:ext cx="476033" cy="29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67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4369" y="4052557"/>
            <a:ext cx="466512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01" y="4033507"/>
            <a:ext cx="390347" cy="31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1989" y="4052557"/>
            <a:ext cx="466512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6386" y="4052557"/>
            <a:ext cx="466512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4369" y="5528982"/>
            <a:ext cx="456991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6022" y="5652811"/>
            <a:ext cx="371305" cy="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1989" y="5528982"/>
            <a:ext cx="466512" cy="29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4468" y="5528982"/>
            <a:ext cx="428429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2297" y="3826181"/>
            <a:ext cx="476033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3950141"/>
            <a:ext cx="371305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4165" y="3826181"/>
            <a:ext cx="257057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3834" y="3826181"/>
            <a:ext cx="466512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7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02" y="1965785"/>
            <a:ext cx="456991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9834" y="2089605"/>
            <a:ext cx="371305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0528" y="1965785"/>
            <a:ext cx="257057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98" y="1965785"/>
            <a:ext cx="466512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3636" y="3242079"/>
            <a:ext cx="6788231" cy="15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93586" y="4423127"/>
            <a:ext cx="2323041" cy="371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350" y="76123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9950" y="2924810"/>
            <a:ext cx="6602730" cy="192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4770" y="2754630"/>
            <a:ext cx="444246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776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5467" y="1606813"/>
            <a:ext cx="437950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4888" y="1606813"/>
            <a:ext cx="437950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14376" y="1606813"/>
            <a:ext cx="447471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2921" y="2255147"/>
            <a:ext cx="390347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7054" y="2903480"/>
            <a:ext cx="437950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920" y="4190365"/>
            <a:ext cx="6832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09200" y="4093210"/>
            <a:ext cx="51943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58335" y="4772660"/>
            <a:ext cx="55816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19037" y="4838946"/>
            <a:ext cx="409388" cy="324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520000" cy="4982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4448" y="1591291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5175" y="1591291"/>
            <a:ext cx="247537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4795" y="1591291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3274" y="2429578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0448" y="2429578"/>
            <a:ext cx="447471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4795" y="2429578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8564" y="4001367"/>
            <a:ext cx="418909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6481" y="4001367"/>
            <a:ext cx="428429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50084" y="4001367"/>
            <a:ext cx="418909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90481" y="4906336"/>
            <a:ext cx="418909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84564" y="4906336"/>
            <a:ext cx="418909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50150" y="5001596"/>
            <a:ext cx="371305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50375" y="4906645"/>
            <a:ext cx="371475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187512"/>
            <a:ext cx="266578" cy="2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2187512"/>
            <a:ext cx="257057" cy="2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0429" y="2187512"/>
            <a:ext cx="266578" cy="2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5041" y="2187512"/>
            <a:ext cx="257057" cy="2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6694" y="3829686"/>
            <a:ext cx="238016" cy="29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9173" y="2329228"/>
            <a:ext cx="428429" cy="37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553" y="3702427"/>
            <a:ext cx="428429" cy="37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9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8561" y="1261086"/>
            <a:ext cx="428429" cy="371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8561" y="2643064"/>
            <a:ext cx="428429" cy="371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3851" y="4187067"/>
            <a:ext cx="428429" cy="371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8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2976669"/>
            <a:ext cx="43795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4446" y="2976669"/>
            <a:ext cx="43795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8380" y="2976669"/>
            <a:ext cx="447471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1834" y="2976669"/>
            <a:ext cx="43795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3662901"/>
            <a:ext cx="437950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3662901"/>
            <a:ext cx="428429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3672432"/>
            <a:ext cx="390347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1834" y="3662901"/>
            <a:ext cx="437950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0578" y="4358664"/>
            <a:ext cx="428429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84925" y="4358664"/>
            <a:ext cx="247537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98380" y="4358664"/>
            <a:ext cx="447471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11834" y="4358664"/>
            <a:ext cx="43795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260850"/>
            <a:ext cx="11520000" cy="307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2405" y="1222902"/>
            <a:ext cx="447471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5794" y="1222902"/>
            <a:ext cx="390347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0141" y="1222902"/>
            <a:ext cx="447471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3595" y="1222902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2970" y="1809115"/>
            <a:ext cx="1575435" cy="167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8235" y="1829435"/>
            <a:ext cx="1525905" cy="173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47460" y="1924685"/>
            <a:ext cx="1544320" cy="143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58250" y="1870710"/>
            <a:ext cx="1607820" cy="169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337425"/>
            <a:ext cx="11520000" cy="3622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3463307" y="4758000"/>
            <a:ext cx="447471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5319836" y="4758000"/>
            <a:ext cx="428429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7176365" y="4758000"/>
            <a:ext cx="428429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9013852" y="4758000"/>
            <a:ext cx="456991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3472827" y="6102303"/>
            <a:ext cx="437950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5319836" y="6102303"/>
            <a:ext cx="437950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7176365" y="6111837"/>
            <a:ext cx="380826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9"/>
          <p:cNvSpPr/>
          <p:nvPr/>
        </p:nvSpPr>
        <p:spPr bwMode="white">
          <a:xfrm>
            <a:off x="9013852" y="6102303"/>
            <a:ext cx="447471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