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31"/>
        <p:guide pos="3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53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3477" y="3043839"/>
            <a:ext cx="456991" cy="29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1890" y="3043839"/>
            <a:ext cx="466512" cy="29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2848" y="3967684"/>
            <a:ext cx="428429" cy="2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5063" y="3967684"/>
            <a:ext cx="447471" cy="2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87295" y="3977209"/>
            <a:ext cx="466512" cy="2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3129" y="3977209"/>
            <a:ext cx="247537" cy="2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3956" y="4891530"/>
            <a:ext cx="466512" cy="29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0303" y="4901054"/>
            <a:ext cx="428429" cy="2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01410" y="4891530"/>
            <a:ext cx="456991" cy="29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53477" y="4901054"/>
            <a:ext cx="456991" cy="28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369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1150" y="3806958"/>
            <a:ext cx="466512" cy="295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3282" y="3797419"/>
            <a:ext cx="380826" cy="31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8290" y="3806958"/>
            <a:ext cx="456991" cy="295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3166" y="3806958"/>
            <a:ext cx="456991" cy="295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9299" y="3806958"/>
            <a:ext cx="476033" cy="295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0951" y="3930966"/>
            <a:ext cx="371305" cy="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6439" y="3806958"/>
            <a:ext cx="456991" cy="295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80836" y="3806958"/>
            <a:ext cx="456991" cy="28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44450"/>
            <a:ext cx="10739120" cy="293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470" y="2708775"/>
            <a:ext cx="11520000" cy="413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016131" y="3832320"/>
            <a:ext cx="466512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491833" y="3832320"/>
            <a:ext cx="437950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567668" y="3832320"/>
            <a:ext cx="456991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025651" y="6212714"/>
            <a:ext cx="456991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777784" y="6336495"/>
            <a:ext cx="371305" cy="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463271" y="6212714"/>
            <a:ext cx="418909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567668" y="6212714"/>
            <a:ext cx="418909" cy="28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3753366" y="3832320"/>
            <a:ext cx="466512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9537" y="3948671"/>
            <a:ext cx="466512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1669" y="3939140"/>
            <a:ext cx="380826" cy="3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5239" y="3948671"/>
            <a:ext cx="428429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074" y="3948671"/>
            <a:ext cx="466512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114851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0184" y="3204670"/>
            <a:ext cx="474594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9536" y="3328235"/>
            <a:ext cx="370184" cy="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953" y="3214175"/>
            <a:ext cx="465102" cy="285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521" y="3214175"/>
            <a:ext cx="427135" cy="27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832" y="5580908"/>
            <a:ext cx="465102" cy="285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0692" y="5561898"/>
            <a:ext cx="379675" cy="31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4109" y="5571403"/>
            <a:ext cx="455611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5169" y="5571403"/>
            <a:ext cx="455611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49300" y="5571403"/>
            <a:ext cx="645449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84587" y="5571403"/>
            <a:ext cx="417643" cy="30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58512" y="5571403"/>
            <a:ext cx="455611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48740" y="5523878"/>
            <a:ext cx="446119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6214" y="4079678"/>
            <a:ext cx="409388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50909" y="4079678"/>
            <a:ext cx="409388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7090" y="2804160"/>
            <a:ext cx="5417820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415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8472" y="1961091"/>
            <a:ext cx="247537" cy="2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2257" y="2599463"/>
            <a:ext cx="247537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4703" y="3247363"/>
            <a:ext cx="266578" cy="2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2257" y="3885735"/>
            <a:ext cx="247537" cy="2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0770" y="4524107"/>
            <a:ext cx="409388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7365" y="4524107"/>
            <a:ext cx="428429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66456" y="4524107"/>
            <a:ext cx="418909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980940"/>
            <a:ext cx="11520000" cy="383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8799" y="1800565"/>
            <a:ext cx="418909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4584" y="1800565"/>
            <a:ext cx="447471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0320" y="1800565"/>
            <a:ext cx="428429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4898" y="3296858"/>
            <a:ext cx="418909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3906" y="3306389"/>
            <a:ext cx="428429" cy="2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2171" y="3306389"/>
            <a:ext cx="428429" cy="2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03725" y="4326155"/>
            <a:ext cx="361785" cy="3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03725" y="4392869"/>
            <a:ext cx="361785" cy="3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73906" y="4230850"/>
            <a:ext cx="428429" cy="2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20253" y="4230850"/>
            <a:ext cx="418909" cy="2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519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3513" y="1602863"/>
            <a:ext cx="437950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7033" y="1602863"/>
            <a:ext cx="437950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30554" y="1602863"/>
            <a:ext cx="390347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4273" y="2250763"/>
            <a:ext cx="437950" cy="2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7033" y="2250763"/>
            <a:ext cx="437950" cy="2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49794" y="2250763"/>
            <a:ext cx="437950" cy="2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5546" y="3498923"/>
            <a:ext cx="390347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7430" y="3508451"/>
            <a:ext cx="238016" cy="2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68240" y="4804251"/>
            <a:ext cx="380826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39678" y="5061505"/>
            <a:ext cx="418909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24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6128" y="1715467"/>
            <a:ext cx="428429" cy="37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4541" y="3011356"/>
            <a:ext cx="428429" cy="37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34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8584" y="1385789"/>
            <a:ext cx="428429" cy="37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3278" y="2681657"/>
            <a:ext cx="428429" cy="37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0931" y="4634987"/>
            <a:ext cx="428429" cy="37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89095"/>
            <a:ext cx="11520000" cy="303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4537" y="2039249"/>
            <a:ext cx="437950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8471" y="2039249"/>
            <a:ext cx="447471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2405" y="2039249"/>
            <a:ext cx="447471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05860" y="2039249"/>
            <a:ext cx="447471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4537" y="2687757"/>
            <a:ext cx="437950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8471" y="2687757"/>
            <a:ext cx="447471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1926" y="2687757"/>
            <a:ext cx="437950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05794" y="2687757"/>
            <a:ext cx="428429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212965"/>
            <a:ext cx="11520000" cy="29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3208284" y="3984447"/>
            <a:ext cx="428429" cy="27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721739" y="3974923"/>
            <a:ext cx="428429" cy="2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225672" y="3974923"/>
            <a:ext cx="428429" cy="2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0920020" y="3974923"/>
            <a:ext cx="428429" cy="2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656416" y="4679734"/>
            <a:ext cx="1228165" cy="1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160350" y="4679734"/>
            <a:ext cx="1237685" cy="1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6673805" y="4679734"/>
            <a:ext cx="1228165" cy="1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9177739" y="4679734"/>
            <a:ext cx="1618512" cy="1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910" y="413885"/>
            <a:ext cx="11520000" cy="494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9364" y="2301700"/>
            <a:ext cx="1409057" cy="533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9794" y="2273096"/>
            <a:ext cx="7083371" cy="581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5943" y="3789069"/>
            <a:ext cx="8378181" cy="63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