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63290" y="3500755"/>
            <a:ext cx="5265420" cy="800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020" y="2493010"/>
            <a:ext cx="3832860" cy="10058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764405"/>
            <a:ext cx="11520000" cy="45266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686806" y="1984205"/>
            <a:ext cx="447471" cy="285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10376" y="2108091"/>
            <a:ext cx="352264" cy="38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57781" y="1984205"/>
            <a:ext cx="437950" cy="285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33615" y="1993735"/>
            <a:ext cx="418909" cy="276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77946" y="4804994"/>
            <a:ext cx="437950" cy="285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91996" y="4795465"/>
            <a:ext cx="361785" cy="304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048921" y="4804994"/>
            <a:ext cx="437950" cy="285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086673" y="4804994"/>
            <a:ext cx="399867" cy="285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77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60495" y="2491664"/>
            <a:ext cx="447471" cy="276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74545" y="2472588"/>
            <a:ext cx="371305" cy="305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31471" y="2491664"/>
            <a:ext cx="447471" cy="276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78743" y="2491664"/>
            <a:ext cx="447471" cy="276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60495" y="3531336"/>
            <a:ext cx="447471" cy="276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84066" y="3531336"/>
            <a:ext cx="399867" cy="286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231471" y="3531336"/>
            <a:ext cx="447471" cy="276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993123" y="4523317"/>
            <a:ext cx="428429" cy="362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11930"/>
            <a:ext cx="11520000" cy="4443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120346" y="1957173"/>
            <a:ext cx="447471" cy="276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34395" y="1938102"/>
            <a:ext cx="371305" cy="305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91321" y="1957173"/>
            <a:ext cx="447471" cy="276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38594" y="1957173"/>
            <a:ext cx="447471" cy="276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99070" y="3740785"/>
            <a:ext cx="441325" cy="336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53580" y="3648710"/>
            <a:ext cx="592455" cy="520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491321" y="3759385"/>
            <a:ext cx="447471" cy="266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548114" y="3749849"/>
            <a:ext cx="437950" cy="276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4169275"/>
            <a:ext cx="11520000" cy="2541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3"/>
          <p:cNvSpPr/>
          <p:nvPr/>
        </p:nvSpPr>
        <p:spPr bwMode="white">
          <a:xfrm>
            <a:off x="5634355" y="4297045"/>
            <a:ext cx="659130" cy="492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4"/>
          <p:cNvSpPr/>
          <p:nvPr/>
        </p:nvSpPr>
        <p:spPr bwMode="white">
          <a:xfrm>
            <a:off x="9072245" y="4297045"/>
            <a:ext cx="658495" cy="389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6" grpId="0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2022-11-08T02:00:00Z</dcterms:created>
  <dcterms:modified xsi:type="dcterms:W3CDTF">2022-11-24T10:23:15Z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