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4020" y="2493010"/>
            <a:ext cx="3832860" cy="1005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70" y="3644900"/>
            <a:ext cx="718566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98975"/>
            <a:ext cx="11520000" cy="321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819" y="3231806"/>
            <a:ext cx="447471" cy="28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9960" y="3231806"/>
            <a:ext cx="447471" cy="28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1910" y="3241328"/>
            <a:ext cx="456991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04340" y="3231806"/>
            <a:ext cx="399867" cy="28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717155"/>
            <a:ext cx="11520000" cy="230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3297450" y="4938435"/>
            <a:ext cx="418909" cy="25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6553516" y="4938435"/>
            <a:ext cx="238016" cy="25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9095533" y="4938435"/>
            <a:ext cx="238016" cy="25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172710" y="5615940"/>
            <a:ext cx="466090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6926580" y="5615940"/>
            <a:ext cx="398145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10800080" y="5615940"/>
            <a:ext cx="494665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908550"/>
            <a:ext cx="11520000" cy="424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0934" y="1843230"/>
            <a:ext cx="2123107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3496" y="2520396"/>
            <a:ext cx="1475702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4207" y="3197562"/>
            <a:ext cx="1827966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92141" y="3197562"/>
            <a:ext cx="2008859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9248" y="4694958"/>
            <a:ext cx="399867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5017" y="4694958"/>
            <a:ext cx="399867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0306" y="4694958"/>
            <a:ext cx="390347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97992" y="4694958"/>
            <a:ext cx="380826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83281" y="4694958"/>
            <a:ext cx="371305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59050" y="4694958"/>
            <a:ext cx="371305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34818" y="4694958"/>
            <a:ext cx="371305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43942" y="4694958"/>
            <a:ext cx="571239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555490"/>
            <a:ext cx="11520000" cy="3305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02627" y="3213360"/>
            <a:ext cx="352264" cy="33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0395" y="3213360"/>
            <a:ext cx="352264" cy="33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861300"/>
            <a:ext cx="11520000" cy="1366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479004" y="4807190"/>
            <a:ext cx="428429" cy="26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925483" y="4807190"/>
            <a:ext cx="428429" cy="26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2022-11-08T02:00:00Z</dcterms:created>
  <dcterms:modified xsi:type="dcterms:W3CDTF">2022-11-24T10:12:53Z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