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4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396" y="78"/>
      </p:cViewPr>
      <p:guideLst>
        <p:guide orient="horz" pos="2160"/>
        <p:guide pos="38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1430" y="2564765"/>
            <a:ext cx="4549140" cy="8534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60" y="3490595"/>
            <a:ext cx="10020300" cy="7848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548505"/>
            <a:ext cx="11520000" cy="4609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924161" y="2462840"/>
            <a:ext cx="609322" cy="542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85814" y="3424770"/>
            <a:ext cx="685487" cy="628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19169" y="4443844"/>
            <a:ext cx="828297" cy="609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260850"/>
            <a:ext cx="11520000" cy="3036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25210" y="1341120"/>
            <a:ext cx="4702810" cy="427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58075" y="2009774"/>
            <a:ext cx="3558540" cy="555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3644765"/>
            <a:ext cx="11520000" cy="2612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3"/>
          <p:cNvSpPr/>
          <p:nvPr/>
        </p:nvSpPr>
        <p:spPr bwMode="white">
          <a:xfrm>
            <a:off x="4782673" y="4846341"/>
            <a:ext cx="238016" cy="286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5639533" y="4846341"/>
            <a:ext cx="238016" cy="286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6487160" y="4846320"/>
            <a:ext cx="236220" cy="28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6"/>
          <p:cNvSpPr/>
          <p:nvPr/>
        </p:nvSpPr>
        <p:spPr bwMode="white">
          <a:xfrm>
            <a:off x="5810905" y="5704611"/>
            <a:ext cx="285619" cy="295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7"/>
          <p:cNvSpPr/>
          <p:nvPr/>
        </p:nvSpPr>
        <p:spPr bwMode="white">
          <a:xfrm>
            <a:off x="6667764" y="5714147"/>
            <a:ext cx="295140" cy="276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8"/>
          <p:cNvSpPr/>
          <p:nvPr/>
        </p:nvSpPr>
        <p:spPr bwMode="white">
          <a:xfrm>
            <a:off x="7496062" y="5714147"/>
            <a:ext cx="323702" cy="276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" name="Rectangle 7"/>
          <p:cNvSpPr/>
          <p:nvPr/>
        </p:nvSpPr>
        <p:spPr bwMode="white">
          <a:xfrm>
            <a:off x="8070850" y="2637155"/>
            <a:ext cx="1263650" cy="554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380" y="764405"/>
            <a:ext cx="11520000" cy="39933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494652" y="1955747"/>
            <a:ext cx="723570" cy="343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10</cp:revision>
  <dcterms:created xsi:type="dcterms:W3CDTF">2022-11-08T02:00:00Z</dcterms:created>
  <dcterms:modified xsi:type="dcterms:W3CDTF">2022-11-29T08:28:33Z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