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4" r:id="rId7"/>
    <p:sldId id="26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2520" y="3536950"/>
            <a:ext cx="9966960" cy="6934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60" y="2493010"/>
            <a:ext cx="10165080" cy="1043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548505"/>
            <a:ext cx="11520000" cy="4930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655129" y="2493844"/>
            <a:ext cx="447471" cy="276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35559" y="2493844"/>
            <a:ext cx="437950" cy="276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68518" y="2493844"/>
            <a:ext cx="247537" cy="276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11063" y="2493844"/>
            <a:ext cx="399867" cy="276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55129" y="3333010"/>
            <a:ext cx="447471" cy="276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30766" y="3333010"/>
            <a:ext cx="257057" cy="276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387559" y="3333010"/>
            <a:ext cx="247537" cy="276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358667" y="3333010"/>
            <a:ext cx="371305" cy="267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291361" y="3333010"/>
            <a:ext cx="447471" cy="276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376716" y="3333010"/>
            <a:ext cx="371305" cy="267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779559" y="4162640"/>
            <a:ext cx="399867" cy="286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655129" y="5001806"/>
            <a:ext cx="447471" cy="276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235559" y="5001806"/>
            <a:ext cx="437950" cy="276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378039" y="5001806"/>
            <a:ext cx="238016" cy="276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8311063" y="5001806"/>
            <a:ext cx="399867" cy="276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04360"/>
            <a:ext cx="11520000" cy="2078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73946" y="1501005"/>
            <a:ext cx="409388" cy="267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77880" y="1501005"/>
            <a:ext cx="409388" cy="267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53120" y="1501005"/>
            <a:ext cx="409388" cy="267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437946" y="1501005"/>
            <a:ext cx="418909" cy="267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64425" y="2054096"/>
            <a:ext cx="418909" cy="257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58773" y="2054096"/>
            <a:ext cx="371305" cy="257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53120" y="2054096"/>
            <a:ext cx="361785" cy="257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437946" y="2054096"/>
            <a:ext cx="409388" cy="257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2597650"/>
            <a:ext cx="11520000" cy="33524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3"/>
          <p:cNvSpPr/>
          <p:nvPr/>
        </p:nvSpPr>
        <p:spPr bwMode="white">
          <a:xfrm>
            <a:off x="1678938" y="4626274"/>
            <a:ext cx="4522314" cy="590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8286277" y="4607225"/>
            <a:ext cx="2323041" cy="600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332605"/>
            <a:ext cx="11520000" cy="3286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07540" y="2713990"/>
            <a:ext cx="3203575" cy="975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770" y="3861300"/>
            <a:ext cx="11520000" cy="2239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340199" y="4594958"/>
            <a:ext cx="7235702" cy="1457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2022-11-24T09:38:12Z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