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4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3464560"/>
            <a:ext cx="6134100" cy="777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740" y="2420620"/>
            <a:ext cx="5905500" cy="1043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3878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02740" y="3606273"/>
            <a:ext cx="6521450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38409" y="3581176"/>
            <a:ext cx="1456661" cy="571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008120" y="3527425"/>
            <a:ext cx="1612265" cy="22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152265" y="3352800"/>
            <a:ext cx="377190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2352040" y="3717290"/>
            <a:ext cx="147637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2773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4425" y="1528880"/>
            <a:ext cx="428429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8773" y="1528880"/>
            <a:ext cx="409388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2227" y="1528880"/>
            <a:ext cx="409388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66574" y="1528880"/>
            <a:ext cx="399867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93054" y="2119729"/>
            <a:ext cx="418909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87401" y="2119729"/>
            <a:ext cx="409388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53120" y="2119729"/>
            <a:ext cx="228495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66574" y="2119729"/>
            <a:ext cx="409388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73946" y="2701049"/>
            <a:ext cx="409388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77880" y="2701049"/>
            <a:ext cx="418909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81748" y="2701049"/>
            <a:ext cx="399867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85682" y="2701049"/>
            <a:ext cx="409388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284720"/>
            <a:ext cx="11520000" cy="2518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3"/>
          <p:cNvSpPr/>
          <p:nvPr/>
        </p:nvSpPr>
        <p:spPr bwMode="white">
          <a:xfrm>
            <a:off x="5904865" y="4342130"/>
            <a:ext cx="372745" cy="42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9326880" y="4341495"/>
            <a:ext cx="44450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6048921" y="5173564"/>
            <a:ext cx="228495" cy="25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9533483" y="5173564"/>
            <a:ext cx="228495" cy="257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16705"/>
            <a:ext cx="11520000" cy="379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407923" y="3260882"/>
            <a:ext cx="437950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12452" y="3251354"/>
            <a:ext cx="371305" cy="29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5063" y="3260882"/>
            <a:ext cx="247537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97609" y="3260882"/>
            <a:ext cx="447471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3788910"/>
            <a:ext cx="11520000" cy="279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3445600" y="4599375"/>
            <a:ext cx="428429" cy="27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4883220" y="4599375"/>
            <a:ext cx="247537" cy="27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5825766" y="4608910"/>
            <a:ext cx="409388" cy="26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3436080" y="6058214"/>
            <a:ext cx="447471" cy="27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4883220" y="6058214"/>
            <a:ext cx="247537" cy="27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7"/>
          <p:cNvSpPr/>
          <p:nvPr/>
        </p:nvSpPr>
        <p:spPr bwMode="white">
          <a:xfrm>
            <a:off x="5835286" y="6058214"/>
            <a:ext cx="447471" cy="27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4055110" y="4608195"/>
            <a:ext cx="488315" cy="32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4152265" y="6021705"/>
            <a:ext cx="422275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4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2022-11-08T02:00:00Z</dcterms:created>
  <dcterms:modified xsi:type="dcterms:W3CDTF">2022-11-27T09:43:38Z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