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0" y="3573145"/>
            <a:ext cx="9128760" cy="693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564765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911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4029" y="2734112"/>
            <a:ext cx="380826" cy="25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6392" y="2734112"/>
            <a:ext cx="238016" cy="25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7054" y="2734112"/>
            <a:ext cx="257057" cy="25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653145"/>
            <a:ext cx="11520000" cy="2050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16"/>
          <p:cNvSpPr/>
          <p:nvPr/>
        </p:nvSpPr>
        <p:spPr bwMode="white">
          <a:xfrm>
            <a:off x="1474470" y="5998210"/>
            <a:ext cx="8148955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2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3322" y="2290454"/>
            <a:ext cx="409388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0925" y="3081538"/>
            <a:ext cx="380826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02842" y="3824967"/>
            <a:ext cx="390347" cy="26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31404" y="4606520"/>
            <a:ext cx="409388" cy="26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260850"/>
            <a:ext cx="11520000" cy="2752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2140" y="1892935"/>
            <a:ext cx="514350" cy="27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2906" y="1889574"/>
            <a:ext cx="409388" cy="27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1484" y="1889574"/>
            <a:ext cx="247537" cy="27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9236" y="1889574"/>
            <a:ext cx="247537" cy="27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57110"/>
            <a:ext cx="11520000" cy="287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002030" y="4866640"/>
            <a:ext cx="5026660" cy="124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2022-11-24T08:55:56Z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