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60" r:id="rId3"/>
    <p:sldId id="261" r:id="rId4"/>
    <p:sldId id="263" r:id="rId5"/>
    <p:sldId id="264" r:id="rId6"/>
    <p:sldId id="266" r:id="rId7"/>
  </p:sldIdLst>
  <p:sldSz cx="12192000" cy="6858000"/>
  <p:notesSz cx="6858000" cy="9144000"/>
  <p:custDataLst>
    <p:tags r:id="rId8"/>
  </p:custDataLst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64" d="100"/>
          <a:sy n="64" d="100"/>
        </p:scale>
        <p:origin x="318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95700" y="3500755"/>
            <a:ext cx="4800600" cy="685800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4890" y="2564765"/>
            <a:ext cx="10142220" cy="94488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g_16777215" descr="1.pn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51725" y="404360"/>
            <a:ext cx="11520000" cy="327030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  <p:sp useBgFill="1">
        <p:nvSpPr>
          <p:cNvPr id="5" name="Rectangle 4"/>
          <p:cNvSpPr/>
          <p:nvPr/>
        </p:nvSpPr>
        <p:spPr bwMode="white">
          <a:xfrm>
            <a:off x="2265444" y="2444721"/>
            <a:ext cx="361785" cy="266963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>
                <a:solidFill>
                  <a:schemeClr val="accent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 useBgFill="1">
        <p:nvSpPr>
          <p:cNvPr id="6" name="Rectangle 5"/>
          <p:cNvSpPr/>
          <p:nvPr/>
        </p:nvSpPr>
        <p:spPr bwMode="white">
          <a:xfrm>
            <a:off x="4950270" y="2444721"/>
            <a:ext cx="418909" cy="266963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>
                <a:solidFill>
                  <a:schemeClr val="accent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 useBgFill="1">
        <p:nvSpPr>
          <p:cNvPr id="7" name="Rectangle 6"/>
          <p:cNvSpPr/>
          <p:nvPr/>
        </p:nvSpPr>
        <p:spPr bwMode="white">
          <a:xfrm>
            <a:off x="7644617" y="2444721"/>
            <a:ext cx="409388" cy="257428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>
                <a:solidFill>
                  <a:schemeClr val="accent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 useBgFill="1">
        <p:nvSpPr>
          <p:cNvPr id="8" name="Rectangle 7"/>
          <p:cNvSpPr/>
          <p:nvPr/>
        </p:nvSpPr>
        <p:spPr bwMode="white">
          <a:xfrm>
            <a:off x="10338964" y="2444721"/>
            <a:ext cx="418909" cy="266963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>
                <a:solidFill>
                  <a:schemeClr val="accent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 useBgFill="1">
        <p:nvSpPr>
          <p:cNvPr id="9" name="Rectangle 8"/>
          <p:cNvSpPr/>
          <p:nvPr/>
        </p:nvSpPr>
        <p:spPr bwMode="white">
          <a:xfrm>
            <a:off x="2265444" y="3131198"/>
            <a:ext cx="409388" cy="257428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>
                <a:solidFill>
                  <a:schemeClr val="accent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 useBgFill="1">
        <p:nvSpPr>
          <p:cNvPr id="10" name="Rectangle 9"/>
          <p:cNvSpPr/>
          <p:nvPr/>
        </p:nvSpPr>
        <p:spPr bwMode="white">
          <a:xfrm>
            <a:off x="4950270" y="3131198"/>
            <a:ext cx="418909" cy="257428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>
                <a:solidFill>
                  <a:schemeClr val="accent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 useBgFill="1">
        <p:nvSpPr>
          <p:cNvPr id="11" name="Rectangle 10"/>
          <p:cNvSpPr/>
          <p:nvPr/>
        </p:nvSpPr>
        <p:spPr bwMode="white">
          <a:xfrm>
            <a:off x="7815989" y="3131198"/>
            <a:ext cx="418909" cy="257428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>
                <a:solidFill>
                  <a:schemeClr val="accent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 useBgFill="1">
        <p:nvSpPr>
          <p:cNvPr id="12" name="Rectangle 11"/>
          <p:cNvSpPr/>
          <p:nvPr/>
        </p:nvSpPr>
        <p:spPr bwMode="white">
          <a:xfrm>
            <a:off x="10510336" y="3131198"/>
            <a:ext cx="418909" cy="257428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>
                <a:solidFill>
                  <a:schemeClr val="accent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13" name="img_16777215" descr="2.pn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51725" y="3674610"/>
            <a:ext cx="11520000" cy="3073096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  <p:sp useBgFill="1">
        <p:nvSpPr>
          <p:cNvPr id="14" name="Rectangle 3"/>
          <p:cNvSpPr/>
          <p:nvPr/>
        </p:nvSpPr>
        <p:spPr bwMode="white">
          <a:xfrm>
            <a:off x="2265444" y="4829406"/>
            <a:ext cx="409388" cy="267225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>
                <a:solidFill>
                  <a:schemeClr val="accent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 useBgFill="1">
        <p:nvSpPr>
          <p:cNvPr id="15" name="Rectangle 4"/>
          <p:cNvSpPr/>
          <p:nvPr/>
        </p:nvSpPr>
        <p:spPr bwMode="white">
          <a:xfrm>
            <a:off x="4950270" y="4829406"/>
            <a:ext cx="409388" cy="267225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>
                <a:solidFill>
                  <a:schemeClr val="accent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 useBgFill="1">
        <p:nvSpPr>
          <p:cNvPr id="16" name="Rectangle 5"/>
          <p:cNvSpPr/>
          <p:nvPr/>
        </p:nvSpPr>
        <p:spPr bwMode="white">
          <a:xfrm>
            <a:off x="7654138" y="4829406"/>
            <a:ext cx="399867" cy="267225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>
                <a:solidFill>
                  <a:schemeClr val="accent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 useBgFill="1">
        <p:nvSpPr>
          <p:cNvPr id="17" name="Rectangle 6"/>
          <p:cNvSpPr/>
          <p:nvPr/>
        </p:nvSpPr>
        <p:spPr bwMode="white">
          <a:xfrm>
            <a:off x="10338964" y="4829406"/>
            <a:ext cx="409388" cy="267225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>
                <a:solidFill>
                  <a:schemeClr val="accent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 useBgFill="1">
        <p:nvSpPr>
          <p:cNvPr id="18" name="Rectangle 7"/>
          <p:cNvSpPr/>
          <p:nvPr/>
        </p:nvSpPr>
        <p:spPr bwMode="white">
          <a:xfrm>
            <a:off x="2255923" y="5516558"/>
            <a:ext cx="418909" cy="257681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>
                <a:solidFill>
                  <a:schemeClr val="accent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 useBgFill="1">
        <p:nvSpPr>
          <p:cNvPr id="19" name="Rectangle 8"/>
          <p:cNvSpPr/>
          <p:nvPr/>
        </p:nvSpPr>
        <p:spPr bwMode="white">
          <a:xfrm>
            <a:off x="4950270" y="5516558"/>
            <a:ext cx="418909" cy="257681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>
                <a:solidFill>
                  <a:schemeClr val="accent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 useBgFill="1">
        <p:nvSpPr>
          <p:cNvPr id="20" name="Rectangle 9"/>
          <p:cNvSpPr/>
          <p:nvPr/>
        </p:nvSpPr>
        <p:spPr bwMode="white">
          <a:xfrm>
            <a:off x="7644617" y="5516558"/>
            <a:ext cx="409388" cy="257681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>
                <a:solidFill>
                  <a:schemeClr val="accent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 useBgFill="1">
        <p:nvSpPr>
          <p:cNvPr id="21" name="Rectangle 10"/>
          <p:cNvSpPr/>
          <p:nvPr/>
        </p:nvSpPr>
        <p:spPr bwMode="white">
          <a:xfrm>
            <a:off x="10338964" y="5516558"/>
            <a:ext cx="409388" cy="257681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>
                <a:solidFill>
                  <a:schemeClr val="accent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 useBgFill="1">
        <p:nvSpPr>
          <p:cNvPr id="22" name="Rectangle 11"/>
          <p:cNvSpPr/>
          <p:nvPr/>
        </p:nvSpPr>
        <p:spPr bwMode="white">
          <a:xfrm>
            <a:off x="2284485" y="6194166"/>
            <a:ext cx="399867" cy="257681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>
                <a:solidFill>
                  <a:schemeClr val="accent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 useBgFill="1">
        <p:nvSpPr>
          <p:cNvPr id="23" name="Rectangle 12"/>
          <p:cNvSpPr/>
          <p:nvPr/>
        </p:nvSpPr>
        <p:spPr bwMode="white">
          <a:xfrm>
            <a:off x="4950270" y="6194166"/>
            <a:ext cx="409388" cy="267225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>
                <a:solidFill>
                  <a:schemeClr val="accent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 useBgFill="1">
        <p:nvSpPr>
          <p:cNvPr id="24" name="Rectangle 13"/>
          <p:cNvSpPr/>
          <p:nvPr/>
        </p:nvSpPr>
        <p:spPr bwMode="white">
          <a:xfrm>
            <a:off x="7654138" y="6194166"/>
            <a:ext cx="409388" cy="267225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>
                <a:solidFill>
                  <a:schemeClr val="accent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 useBgFill="1">
        <p:nvSpPr>
          <p:cNvPr id="25" name="Rectangle 14"/>
          <p:cNvSpPr/>
          <p:nvPr/>
        </p:nvSpPr>
        <p:spPr bwMode="white">
          <a:xfrm>
            <a:off x="10338964" y="6194166"/>
            <a:ext cx="409388" cy="267225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>
                <a:solidFill>
                  <a:schemeClr val="accent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  <p:bldP spid="6" grpId="0" bldLvl="0" animBg="1"/>
      <p:bldP spid="7" grpId="0" bldLvl="0" animBg="1"/>
      <p:bldP spid="8" grpId="0" bldLvl="0" animBg="1"/>
      <p:bldP spid="9" grpId="0" bldLvl="0" animBg="1"/>
      <p:bldP spid="10" grpId="0" bldLvl="0" animBg="1"/>
      <p:bldP spid="11" grpId="0" bldLvl="0" animBg="1"/>
      <p:bldP spid="12" grpId="0" bldLvl="0" animBg="1"/>
      <p:bldP spid="14" grpId="0" bldLvl="0" animBg="1"/>
      <p:bldP spid="15" grpId="0" bldLvl="0" animBg="1"/>
      <p:bldP spid="16" grpId="0" bldLvl="0" animBg="1"/>
      <p:bldP spid="17" grpId="0" bldLvl="0" animBg="1"/>
      <p:bldP spid="18" grpId="0" bldLvl="0" animBg="1"/>
      <p:bldP spid="19" grpId="0" bldLvl="0" animBg="1"/>
      <p:bldP spid="20" grpId="0" bldLvl="0" animBg="1"/>
      <p:bldP spid="21" grpId="0" bldLvl="0" animBg="1"/>
      <p:bldP spid="22" grpId="0" bldLvl="0" animBg="1"/>
      <p:bldP spid="23" grpId="0" bldLvl="0" animBg="1"/>
      <p:bldP spid="24" grpId="0" bldLvl="0" animBg="1"/>
      <p:bldP spid="25" grpId="0" bldLvl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g_16777215" descr="3.pn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51725" y="548505"/>
            <a:ext cx="11520000" cy="4847932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  <p:sp useBgFill="1">
        <p:nvSpPr>
          <p:cNvPr id="4" name="Rectangle 3"/>
          <p:cNvSpPr/>
          <p:nvPr/>
        </p:nvSpPr>
        <p:spPr bwMode="white">
          <a:xfrm>
            <a:off x="2322567" y="2529585"/>
            <a:ext cx="447471" cy="276208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>
                <a:solidFill>
                  <a:schemeClr val="accent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 useBgFill="1">
        <p:nvSpPr>
          <p:cNvPr id="5" name="Rectangle 4"/>
          <p:cNvSpPr/>
          <p:nvPr/>
        </p:nvSpPr>
        <p:spPr bwMode="white">
          <a:xfrm>
            <a:off x="3779229" y="2539109"/>
            <a:ext cx="238016" cy="266683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>
                <a:solidFill>
                  <a:schemeClr val="accent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 useBgFill="1">
        <p:nvSpPr>
          <p:cNvPr id="6" name="Rectangle 5"/>
          <p:cNvSpPr/>
          <p:nvPr/>
        </p:nvSpPr>
        <p:spPr bwMode="white">
          <a:xfrm>
            <a:off x="4731295" y="2529585"/>
            <a:ext cx="437950" cy="276208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>
                <a:solidFill>
                  <a:schemeClr val="accent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 useBgFill="1">
        <p:nvSpPr>
          <p:cNvPr id="8" name="Rectangle 7"/>
          <p:cNvSpPr/>
          <p:nvPr/>
        </p:nvSpPr>
        <p:spPr bwMode="white">
          <a:xfrm>
            <a:off x="2322567" y="4853544"/>
            <a:ext cx="447471" cy="285732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>
                <a:solidFill>
                  <a:schemeClr val="accent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 useBgFill="1">
        <p:nvSpPr>
          <p:cNvPr id="9" name="Rectangle 8"/>
          <p:cNvSpPr/>
          <p:nvPr/>
        </p:nvSpPr>
        <p:spPr bwMode="white">
          <a:xfrm>
            <a:off x="3046138" y="4977361"/>
            <a:ext cx="352264" cy="38097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>
                <a:solidFill>
                  <a:schemeClr val="accent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 useBgFill="1">
        <p:nvSpPr>
          <p:cNvPr id="10" name="Rectangle 9"/>
          <p:cNvSpPr/>
          <p:nvPr/>
        </p:nvSpPr>
        <p:spPr bwMode="white">
          <a:xfrm>
            <a:off x="3779229" y="4853544"/>
            <a:ext cx="247537" cy="285732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>
                <a:solidFill>
                  <a:schemeClr val="accent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 useBgFill="1">
        <p:nvSpPr>
          <p:cNvPr id="11" name="Rectangle 10"/>
          <p:cNvSpPr/>
          <p:nvPr/>
        </p:nvSpPr>
        <p:spPr bwMode="white">
          <a:xfrm>
            <a:off x="4721774" y="4853544"/>
            <a:ext cx="437950" cy="285732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>
                <a:solidFill>
                  <a:schemeClr val="accent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 useBgFill="1">
        <p:nvSpPr>
          <p:cNvPr id="12" name="Rectangle 3"/>
          <p:cNvSpPr/>
          <p:nvPr/>
        </p:nvSpPr>
        <p:spPr bwMode="white">
          <a:xfrm>
            <a:off x="2999477" y="2564510"/>
            <a:ext cx="447471" cy="276208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>
                <a:solidFill>
                  <a:schemeClr val="accent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ldLvl="0" animBg="1"/>
      <p:bldP spid="5" grpId="0" bldLvl="0" animBg="1"/>
      <p:bldP spid="6" grpId="0" bldLvl="0" animBg="1"/>
      <p:bldP spid="8" grpId="0" bldLvl="0" animBg="1"/>
      <p:bldP spid="9" grpId="0" bldLvl="0" animBg="1"/>
      <p:bldP spid="10" grpId="0" bldLvl="0" animBg="1"/>
      <p:bldP spid="11" grpId="0" bldLvl="0" animBg="1"/>
      <p:bldP spid="12" grpId="0" bldLvl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g_16777215" descr="4.pn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79335" y="548505"/>
            <a:ext cx="11520000" cy="4445307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  <p:sp useBgFill="1">
        <p:nvSpPr>
          <p:cNvPr id="6" name="Rectangle 5"/>
          <p:cNvSpPr/>
          <p:nvPr/>
        </p:nvSpPr>
        <p:spPr bwMode="white">
          <a:xfrm>
            <a:off x="4259037" y="2780697"/>
            <a:ext cx="247537" cy="276639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>
                <a:solidFill>
                  <a:schemeClr val="accent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 useBgFill="1">
        <p:nvSpPr>
          <p:cNvPr id="7" name="Rectangle 6"/>
          <p:cNvSpPr/>
          <p:nvPr/>
        </p:nvSpPr>
        <p:spPr bwMode="white">
          <a:xfrm>
            <a:off x="10361781" y="2780697"/>
            <a:ext cx="238016" cy="276639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>
                <a:solidFill>
                  <a:schemeClr val="accent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 useBgFill="1">
        <p:nvSpPr>
          <p:cNvPr id="8" name="Rectangle 7"/>
          <p:cNvSpPr/>
          <p:nvPr/>
        </p:nvSpPr>
        <p:spPr bwMode="white">
          <a:xfrm>
            <a:off x="2297781" y="3620154"/>
            <a:ext cx="238016" cy="276639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>
                <a:solidFill>
                  <a:schemeClr val="accent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 useBgFill="1">
        <p:nvSpPr>
          <p:cNvPr id="9" name="Rectangle 8"/>
          <p:cNvSpPr/>
          <p:nvPr/>
        </p:nvSpPr>
        <p:spPr bwMode="white">
          <a:xfrm>
            <a:off x="7676954" y="3620154"/>
            <a:ext cx="238016" cy="276639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>
                <a:solidFill>
                  <a:schemeClr val="accent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 useBgFill="1">
        <p:nvSpPr>
          <p:cNvPr id="10" name="Rectangle 9"/>
          <p:cNvSpPr/>
          <p:nvPr/>
        </p:nvSpPr>
        <p:spPr bwMode="white">
          <a:xfrm>
            <a:off x="1564690" y="4459611"/>
            <a:ext cx="257057" cy="267099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>
                <a:solidFill>
                  <a:schemeClr val="accent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 useBgFill="1">
        <p:nvSpPr>
          <p:cNvPr id="11" name="Rectangle 10"/>
          <p:cNvSpPr/>
          <p:nvPr/>
        </p:nvSpPr>
        <p:spPr bwMode="white">
          <a:xfrm>
            <a:off x="4973087" y="4459611"/>
            <a:ext cx="247537" cy="276639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>
                <a:solidFill>
                  <a:schemeClr val="accent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 useBgFill="1">
        <p:nvSpPr>
          <p:cNvPr id="12" name="Rectangle 11"/>
          <p:cNvSpPr/>
          <p:nvPr/>
        </p:nvSpPr>
        <p:spPr bwMode="white">
          <a:xfrm>
            <a:off x="6943863" y="4459611"/>
            <a:ext cx="247537" cy="267099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>
                <a:solidFill>
                  <a:schemeClr val="accent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 useBgFill="1">
        <p:nvSpPr>
          <p:cNvPr id="13" name="Rectangle 12"/>
          <p:cNvSpPr/>
          <p:nvPr/>
        </p:nvSpPr>
        <p:spPr bwMode="white">
          <a:xfrm>
            <a:off x="9638211" y="4459611"/>
            <a:ext cx="257057" cy="267099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>
                <a:solidFill>
                  <a:schemeClr val="accent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ldLvl="0" animBg="1"/>
      <p:bldP spid="7" grpId="0" bldLvl="0" animBg="1"/>
      <p:bldP spid="8" grpId="0" bldLvl="0" animBg="1"/>
      <p:bldP spid="9" grpId="0" bldLvl="0" animBg="1"/>
      <p:bldP spid="10" grpId="0" bldLvl="0" animBg="1"/>
      <p:bldP spid="11" grpId="0" bldLvl="0" animBg="1"/>
      <p:bldP spid="12" grpId="0" bldLvl="0" animBg="1"/>
      <p:bldP spid="13" grpId="0" bldLvl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PP_MARK_KEY" val="b2e6956f-5f82-4df2-a6f8-726397bc33ed"/>
  <p:tag name="COMMONDATA" val="eyJoZGlkIjoiNTFhM2RhYzI2NWUwNWU0YjBjZDk5MTExNzY5ZDMyYTYifQ=="/>
</p:tagLst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0</Words>
  <Application>Microsoft Office PowerPoint</Application>
  <PresentationFormat>宽屏</PresentationFormat>
  <Paragraphs>0</Paragraphs>
  <Slides>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8" baseType="lpstr">
      <vt:lpstr>Arial</vt:lpstr>
      <vt:lpstr>默认设计模板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成 锵锵</cp:lastModifiedBy>
  <cp:revision>9</cp:revision>
  <dcterms:created xsi:type="dcterms:W3CDTF">2022-11-08T02:00:00Z</dcterms:created>
  <dcterms:modified xsi:type="dcterms:W3CDTF">2022-11-27T09:41:09Z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2052-11.1.0.12763</vt:lpwstr>
  </property>
  <property fmtid="{D5CDD505-2E9C-101B-9397-08002B2CF9AE}" pid="3" name="ICV">
    <vt:lpwstr>32E827B76BE8474789FE23A5C427C54F</vt:lpwstr>
  </property>
</Properties>
</file>