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0" r:id="rId4"/>
    <p:sldId id="261" r:id="rId5"/>
    <p:sldId id="262" r:id="rId6"/>
    <p:sldId id="264" r:id="rId7"/>
    <p:sldId id="265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9390" y="3429000"/>
            <a:ext cx="6713220" cy="777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15" y="2420620"/>
            <a:ext cx="1014222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0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05024" y="3233562"/>
            <a:ext cx="428429" cy="25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0396" y="3290736"/>
            <a:ext cx="209454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98155" y="3233420"/>
            <a:ext cx="414655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31404" y="3290736"/>
            <a:ext cx="228495" cy="247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18809" y="3700484"/>
            <a:ext cx="218975" cy="2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55371" y="3700484"/>
            <a:ext cx="238016" cy="22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640528" y="3700484"/>
            <a:ext cx="238016" cy="22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05355" y="3919652"/>
            <a:ext cx="428429" cy="266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76595" y="3919652"/>
            <a:ext cx="238016" cy="257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18885" y="3919855"/>
            <a:ext cx="402590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014148" y="4119762"/>
            <a:ext cx="218975" cy="2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56561" y="4119762"/>
            <a:ext cx="218975" cy="2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031206" y="4119762"/>
            <a:ext cx="218975" cy="2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472132" y="4529511"/>
            <a:ext cx="437950" cy="276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461619" y="4539040"/>
            <a:ext cx="390347" cy="22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886575" y="4468495"/>
            <a:ext cx="401955" cy="33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955371" y="4539040"/>
            <a:ext cx="238016" cy="22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716694" y="4539040"/>
            <a:ext cx="399867" cy="22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3"/>
          <p:cNvSpPr/>
          <p:nvPr/>
        </p:nvSpPr>
        <p:spPr bwMode="white">
          <a:xfrm>
            <a:off x="6816090" y="3861435"/>
            <a:ext cx="352425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ldLvl="0" animBg="1"/>
      <p:bldP spid="21" grpId="0" animBg="1"/>
      <p:bldP spid="22" grpId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332605"/>
            <a:ext cx="11520000" cy="3109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1284" y="1591603"/>
            <a:ext cx="409388" cy="24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7549" y="1591603"/>
            <a:ext cx="418909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3813" y="1591603"/>
            <a:ext cx="418909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30077" y="1591603"/>
            <a:ext cx="428429" cy="247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1284" y="2287867"/>
            <a:ext cx="409388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27069" y="2287867"/>
            <a:ext cx="418909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73813" y="2287867"/>
            <a:ext cx="418909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30077" y="2287867"/>
            <a:ext cx="409388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61284" y="2993669"/>
            <a:ext cx="409388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17549" y="2993669"/>
            <a:ext cx="418909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83334" y="2993669"/>
            <a:ext cx="409388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539598" y="2993669"/>
            <a:ext cx="409388" cy="25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3500620"/>
            <a:ext cx="11520000" cy="2825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3"/>
          <p:cNvSpPr/>
          <p:nvPr/>
        </p:nvSpPr>
        <p:spPr bwMode="white">
          <a:xfrm>
            <a:off x="7102639" y="4674605"/>
            <a:ext cx="428429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8463915" y="4674870"/>
            <a:ext cx="409575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9464040" y="4552315"/>
            <a:ext cx="438150" cy="39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7752080" y="4613275"/>
            <a:ext cx="438150" cy="39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623570" y="5300980"/>
            <a:ext cx="4059555" cy="117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836795"/>
            <a:ext cx="60618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805" y="4725035"/>
            <a:ext cx="5688330" cy="210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436" r="68339" b="4113"/>
          <a:stretch>
            <a:fillRect/>
          </a:stretch>
        </p:blipFill>
        <p:spPr>
          <a:xfrm>
            <a:off x="819150" y="188595"/>
            <a:ext cx="3647440" cy="747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-99830"/>
            <a:ext cx="53615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1605" y="3709035"/>
            <a:ext cx="5041900" cy="270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2022-11-24T08:35:40Z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