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35" y="3475990"/>
            <a:ext cx="6195060" cy="678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493010"/>
            <a:ext cx="5173980" cy="982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908550"/>
            <a:ext cx="11520000" cy="446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07434" y="3652947"/>
            <a:ext cx="8444826" cy="924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" name="Rectangle 7"/>
          <p:cNvSpPr/>
          <p:nvPr/>
        </p:nvSpPr>
        <p:spPr bwMode="white">
          <a:xfrm>
            <a:off x="10107371" y="1871642"/>
            <a:ext cx="1094876" cy="276598"/>
          </a:xfrm>
          <a:prstGeom prst="rect">
            <a:avLst/>
          </a:prstGeom>
          <a:solidFill>
            <a:srgbClr val="EDF9F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22809" y="2834967"/>
            <a:ext cx="228495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41388" y="2834967"/>
            <a:ext cx="228495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22082" y="3865057"/>
            <a:ext cx="238016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50181" y="3865057"/>
            <a:ext cx="228495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15" y="281170"/>
            <a:ext cx="11520000" cy="256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3485" y="1196707"/>
            <a:ext cx="4360462" cy="1001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15" y="2204585"/>
            <a:ext cx="11520000" cy="4059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431022" y="5758764"/>
            <a:ext cx="295140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2022-11-27T09:35:20Z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