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3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3930" y="3468370"/>
            <a:ext cx="5181600" cy="6705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2493010"/>
            <a:ext cx="7200900" cy="97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908550"/>
            <a:ext cx="11520000" cy="3714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637510" y="3337042"/>
            <a:ext cx="399867" cy="257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64122" y="3917975"/>
            <a:ext cx="399867" cy="257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78105" y="3917975"/>
            <a:ext cx="418909" cy="257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11130" y="3917975"/>
            <a:ext cx="409388" cy="257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34634" y="3917975"/>
            <a:ext cx="409388" cy="257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48618" y="3917975"/>
            <a:ext cx="361785" cy="257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62205" y="4079875"/>
            <a:ext cx="1104396" cy="342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415" b="70725"/>
          <a:stretch>
            <a:fillRect/>
          </a:stretch>
        </p:blipFill>
        <p:spPr>
          <a:xfrm>
            <a:off x="6384290" y="4622800"/>
            <a:ext cx="6057900" cy="1606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10"/>
          <p:cNvSpPr/>
          <p:nvPr/>
        </p:nvSpPr>
        <p:spPr bwMode="white">
          <a:xfrm>
            <a:off x="6960235" y="4725035"/>
            <a:ext cx="1337945" cy="5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11520000" cy="5488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72225" y="442595"/>
            <a:ext cx="5119370" cy="1450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92551" y="3049265"/>
            <a:ext cx="399867" cy="257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30237" y="3049265"/>
            <a:ext cx="409388" cy="257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48815" y="3049265"/>
            <a:ext cx="418909" cy="257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86567" y="3811492"/>
            <a:ext cx="161851" cy="247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11328" y="4573719"/>
            <a:ext cx="161851" cy="247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44220" y="4659470"/>
            <a:ext cx="390347" cy="57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78237" y="5307363"/>
            <a:ext cx="228495" cy="257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720452" y="5307363"/>
            <a:ext cx="238016" cy="257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062865" y="5269251"/>
            <a:ext cx="390347" cy="343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836795"/>
            <a:ext cx="11520000" cy="4180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28188" y="2217754"/>
            <a:ext cx="409388" cy="257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33246" y="2960614"/>
            <a:ext cx="418909" cy="257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58932" y="4427288"/>
            <a:ext cx="418909" cy="266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01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86314" y="3018662"/>
            <a:ext cx="228495" cy="257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75471" y="3018662"/>
            <a:ext cx="409388" cy="257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84000" y="3018662"/>
            <a:ext cx="409388" cy="257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2022-11-24T06:31:44Z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