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3" r:id="rId6"/>
    <p:sldId id="264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3615" y="3468370"/>
            <a:ext cx="10439400" cy="739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2493010"/>
            <a:ext cx="7200900" cy="97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4950"/>
            <a:ext cx="11520000" cy="3162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74766" y="1959362"/>
            <a:ext cx="514115" cy="457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54005" y="1959362"/>
            <a:ext cx="504595" cy="457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74766" y="2645122"/>
            <a:ext cx="514115" cy="457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72584" y="2645122"/>
            <a:ext cx="504595" cy="457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2997065"/>
            <a:ext cx="11520000" cy="3787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3"/>
          <p:cNvSpPr/>
          <p:nvPr/>
        </p:nvSpPr>
        <p:spPr bwMode="white">
          <a:xfrm>
            <a:off x="3207989" y="5458287"/>
            <a:ext cx="1094876" cy="324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9482105" y="5448748"/>
            <a:ext cx="1104396" cy="343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3198468" y="6269155"/>
            <a:ext cx="1104396" cy="333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9491625" y="6269155"/>
            <a:ext cx="1094876" cy="343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20895"/>
            <a:ext cx="11520000" cy="4314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71130" y="3773743"/>
            <a:ext cx="295140" cy="266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85114" y="4326206"/>
            <a:ext cx="352264" cy="323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4505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857516" y="4134661"/>
            <a:ext cx="323702" cy="257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2022-11-24T06:27:50Z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