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5743" r="1299"/>
          <a:stretch>
            <a:fillRect/>
          </a:stretch>
        </p:blipFill>
        <p:spPr>
          <a:xfrm>
            <a:off x="2990850" y="3500755"/>
            <a:ext cx="6129655" cy="531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493010"/>
            <a:ext cx="720090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1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24462" y="5102697"/>
            <a:ext cx="409388" cy="2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4611" y="5112229"/>
            <a:ext cx="399867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8115" y="5102697"/>
            <a:ext cx="399867" cy="2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6148" y="5102697"/>
            <a:ext cx="399867" cy="2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99173" y="5112229"/>
            <a:ext cx="409388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1239" y="5102697"/>
            <a:ext cx="361785" cy="2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03107" y="5102697"/>
            <a:ext cx="561719" cy="2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59900" y="5112229"/>
            <a:ext cx="399867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73884" y="5102697"/>
            <a:ext cx="409388" cy="2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308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4690" y="1689085"/>
            <a:ext cx="399867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5682" y="1689085"/>
            <a:ext cx="399867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3318" y="1689085"/>
            <a:ext cx="399867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42830" y="1661795"/>
            <a:ext cx="352425" cy="30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4690" y="2688850"/>
            <a:ext cx="399867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35136" y="2688850"/>
            <a:ext cx="399867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15235" y="2688850"/>
            <a:ext cx="409388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14310" y="2688850"/>
            <a:ext cx="399867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45680"/>
            <a:ext cx="11520000" cy="356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3"/>
          <p:cNvSpPr/>
          <p:nvPr/>
        </p:nvSpPr>
        <p:spPr bwMode="white">
          <a:xfrm>
            <a:off x="2497715" y="6226819"/>
            <a:ext cx="428429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3735401" y="6226819"/>
            <a:ext cx="447471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5049252" y="6226819"/>
            <a:ext cx="43795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6353582" y="6226819"/>
            <a:ext cx="428429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7"/>
          <p:cNvSpPr/>
          <p:nvPr/>
        </p:nvSpPr>
        <p:spPr bwMode="white">
          <a:xfrm>
            <a:off x="7638872" y="6226819"/>
            <a:ext cx="43795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8962244" y="6226819"/>
            <a:ext cx="43795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11520000" cy="4217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80035" y="2747714"/>
            <a:ext cx="894942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0514" y="3539689"/>
            <a:ext cx="952066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1142" y="4322122"/>
            <a:ext cx="238016" cy="2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2022-11-24T06:26:12Z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