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3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3760" y="3573145"/>
            <a:ext cx="5364480" cy="6172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493010"/>
            <a:ext cx="7200900" cy="97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895"/>
            <a:ext cx="11520000" cy="4891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64042" y="4377590"/>
            <a:ext cx="418909" cy="247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5662" y="4377590"/>
            <a:ext cx="409388" cy="25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80637" y="4377590"/>
            <a:ext cx="571239" cy="25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21299" y="4978280"/>
            <a:ext cx="1094876" cy="343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43811" y="4978280"/>
            <a:ext cx="742611" cy="343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85431" y="4997349"/>
            <a:ext cx="742611" cy="314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88460"/>
            <a:ext cx="11520000" cy="3389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05464" y="1207192"/>
            <a:ext cx="390347" cy="33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66257" y="1207192"/>
            <a:ext cx="399867" cy="342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63778" y="1854611"/>
            <a:ext cx="380826" cy="314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92141" y="2463947"/>
            <a:ext cx="399867" cy="342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33827" y="2502031"/>
            <a:ext cx="228495" cy="2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66522" y="2463947"/>
            <a:ext cx="390347" cy="342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45199" y="3101845"/>
            <a:ext cx="390347" cy="33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29894" y="3130408"/>
            <a:ext cx="228495" cy="2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24571" y="3225617"/>
            <a:ext cx="390347" cy="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3577455"/>
            <a:ext cx="11520000" cy="2496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10483809" y="3758492"/>
            <a:ext cx="418909" cy="26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2162751" y="4358772"/>
            <a:ext cx="1094876" cy="34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3562289" y="5025751"/>
            <a:ext cx="418909" cy="25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8436867" y="5025751"/>
            <a:ext cx="238016" cy="25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2238917" y="5654617"/>
            <a:ext cx="228495" cy="25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4907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13377" y="4126456"/>
            <a:ext cx="295140" cy="428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22171" y="4221749"/>
            <a:ext cx="295140" cy="333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07658" y="4421863"/>
            <a:ext cx="295140" cy="13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30964" y="4326570"/>
            <a:ext cx="285619" cy="228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25972" y="4326570"/>
            <a:ext cx="285619" cy="228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39758" y="4421863"/>
            <a:ext cx="285619" cy="13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34766" y="4221749"/>
            <a:ext cx="285619" cy="333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43559" y="4126456"/>
            <a:ext cx="285619" cy="428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89477" y="5069853"/>
            <a:ext cx="437950" cy="26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79229" y="5069853"/>
            <a:ext cx="390347" cy="26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26105" y="5069853"/>
            <a:ext cx="428429" cy="26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253939" y="5069853"/>
            <a:ext cx="409388" cy="26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519857" y="5069853"/>
            <a:ext cx="257057" cy="266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2022-11-24T06:14:03Z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