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3930" y="3284855"/>
            <a:ext cx="5196840" cy="739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220" y="2205355"/>
            <a:ext cx="4427220" cy="86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8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93983" y="3146934"/>
            <a:ext cx="228495" cy="25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12033" y="3146934"/>
            <a:ext cx="380826" cy="25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99966" y="3823213"/>
            <a:ext cx="333223" cy="25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59966" y="3823213"/>
            <a:ext cx="390347" cy="25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19074" y="4461391"/>
            <a:ext cx="1171041" cy="342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27338" y="4470916"/>
            <a:ext cx="1704198" cy="323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27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19537" y="3622259"/>
            <a:ext cx="2884760" cy="1161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03438" y="3641302"/>
            <a:ext cx="2951404" cy="1114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1052695"/>
            <a:ext cx="11520000" cy="3929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75480" y="3351146"/>
            <a:ext cx="314181" cy="543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44075" y="3351146"/>
            <a:ext cx="95206" cy="658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74488" y="3627723"/>
            <a:ext cx="352264" cy="505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87876" y="3456054"/>
            <a:ext cx="161851" cy="677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836795"/>
            <a:ext cx="11520000" cy="332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4373" y="3736154"/>
            <a:ext cx="352264" cy="324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72968" y="3755229"/>
            <a:ext cx="295140" cy="238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81563" y="3755229"/>
            <a:ext cx="304661" cy="238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71117" y="3736154"/>
            <a:ext cx="342743" cy="324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2022-11-24T05:30:44Z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