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6230" y="3357245"/>
            <a:ext cx="6347460" cy="807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205355"/>
            <a:ext cx="442722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18305"/>
            <a:ext cx="11520000" cy="2382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0187" y="1342962"/>
            <a:ext cx="390347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2766" y="1352493"/>
            <a:ext cx="380826" cy="324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303" y="2086379"/>
            <a:ext cx="238016" cy="25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4353" y="2086379"/>
            <a:ext cx="228495" cy="24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348730"/>
            <a:ext cx="11520000" cy="4323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817972" y="4805438"/>
            <a:ext cx="8340099" cy="108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392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7632" y="3358507"/>
            <a:ext cx="666446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1698" y="3358507"/>
            <a:ext cx="828297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5830" y="3358507"/>
            <a:ext cx="1704198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4558" y="3358507"/>
            <a:ext cx="1551867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3219" y="3358507"/>
            <a:ext cx="675966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0029" y="4054718"/>
            <a:ext cx="761652" cy="2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64095" y="4054718"/>
            <a:ext cx="923504" cy="2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06177" y="4054718"/>
            <a:ext cx="923504" cy="2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14905" y="4054718"/>
            <a:ext cx="771173" cy="2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85615" y="4054718"/>
            <a:ext cx="771173" cy="2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988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02005" y="1889974"/>
            <a:ext cx="380826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3344" y="1889974"/>
            <a:ext cx="380826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1791" y="2595840"/>
            <a:ext cx="380826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06799" y="3320783"/>
            <a:ext cx="228495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96088" y="3320783"/>
            <a:ext cx="228495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06799" y="4732514"/>
            <a:ext cx="228495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15129" y="4732514"/>
            <a:ext cx="161851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49609" y="5438379"/>
            <a:ext cx="22849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