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c2b8f36-1c04-42e3-bb26-a89de5db7e6f}">
          <p14:sldIdLst>
            <p14:sldId id="256"/>
            <p14:sldId id="260"/>
            <p14:sldId id="261"/>
            <p14:sldId id="262"/>
          </p14:sldIdLst>
        </p14:section>
        <p14:section name="无标题节" id="{4660c93d-796e-40e4-aca8-040d5a485ac9}">
          <p14:sldIdLst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3975" y="3103245"/>
            <a:ext cx="4587240" cy="769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089785"/>
            <a:ext cx="3276600" cy="101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276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80585" y="2482118"/>
            <a:ext cx="514115" cy="4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6056" y="3396536"/>
            <a:ext cx="504595" cy="4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71064" y="4301430"/>
            <a:ext cx="504595" cy="45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85577" y="5244423"/>
            <a:ext cx="504595" cy="45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6705"/>
            <a:ext cx="11520000" cy="280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3676" y="1385590"/>
            <a:ext cx="371305" cy="28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7990" y="1480995"/>
            <a:ext cx="361785" cy="28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3263" y="2272856"/>
            <a:ext cx="371305" cy="28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4982" y="2396882"/>
            <a:ext cx="371305" cy="28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921500"/>
            <a:ext cx="11520000" cy="3722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8009477" y="4887629"/>
            <a:ext cx="371305" cy="305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009477" y="5307579"/>
            <a:ext cx="371305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8009477" y="5765706"/>
            <a:ext cx="380826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8009477" y="6166567"/>
            <a:ext cx="380826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908550"/>
            <a:ext cx="11520000" cy="392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13178" y="3293698"/>
            <a:ext cx="1685157" cy="130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