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80" r:id="rId19"/>
  </p:sldIdLst>
  <p:sldSz cx="12192000" cy="6858000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48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2396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670" y="2276975"/>
            <a:ext cx="11520000" cy="36618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5888000" y="3106617"/>
            <a:ext cx="780694" cy="1420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2774744" y="4146054"/>
            <a:ext cx="1377040" cy="1420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4151784" y="4146054"/>
            <a:ext cx="793670" cy="1420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633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994115" y="2196082"/>
            <a:ext cx="504595" cy="209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345719" y="2196082"/>
            <a:ext cx="495074" cy="209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260363" y="2777971"/>
            <a:ext cx="333223" cy="219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602446" y="2777971"/>
            <a:ext cx="333223" cy="209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166148" y="3731887"/>
            <a:ext cx="2085024" cy="2861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079471" y="3741426"/>
            <a:ext cx="1523305" cy="276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280727" y="4199306"/>
            <a:ext cx="637884" cy="219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231801" y="4161149"/>
            <a:ext cx="2389685" cy="2861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156628" y="4599951"/>
            <a:ext cx="923504" cy="267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7832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04826" y="3824151"/>
            <a:ext cx="2903801" cy="11910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7131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10148" y="1622723"/>
            <a:ext cx="2818115" cy="2761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10148" y="2470133"/>
            <a:ext cx="2999008" cy="11330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10148" y="4602942"/>
            <a:ext cx="3141818" cy="11330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626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81785" y="2042086"/>
            <a:ext cx="5331570" cy="11430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7656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470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85917" y="1260907"/>
            <a:ext cx="333223" cy="2665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28264" y="1279949"/>
            <a:ext cx="199933" cy="218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94314" y="1251385"/>
            <a:ext cx="342743" cy="2665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936661" y="1279949"/>
            <a:ext cx="209454" cy="218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202578" y="1241864"/>
            <a:ext cx="1094876" cy="295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38909" y="1679849"/>
            <a:ext cx="752132" cy="285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957024" y="2108314"/>
            <a:ext cx="342743" cy="2761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346710" y="2136878"/>
            <a:ext cx="352264" cy="218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403173" y="2108314"/>
            <a:ext cx="342743" cy="2665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212099" y="2146399"/>
            <a:ext cx="199933" cy="2094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249170" y="2965450"/>
            <a:ext cx="4011930" cy="572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097739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63716" y="2778927"/>
            <a:ext cx="5207456" cy="6813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45572" y="4414258"/>
            <a:ext cx="3111772" cy="272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45572" y="6067760"/>
            <a:ext cx="3383939" cy="6723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0410" y="2773680"/>
            <a:ext cx="5631180" cy="1310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189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793851" y="1814118"/>
            <a:ext cx="628363" cy="286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878545" y="1823652"/>
            <a:ext cx="628363" cy="2764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32066" y="2481498"/>
            <a:ext cx="199933" cy="2192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27603" y="3129811"/>
            <a:ext cx="342743" cy="2097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414016" y="3730453"/>
            <a:ext cx="333223" cy="2764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050578" y="4369232"/>
            <a:ext cx="342743" cy="2669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014479" y="5017544"/>
            <a:ext cx="323702" cy="247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498710" y="5017544"/>
            <a:ext cx="323702" cy="247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605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61752" y="1327800"/>
            <a:ext cx="342743" cy="2763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917950" y="1356393"/>
            <a:ext cx="323702" cy="219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33983" y="1966364"/>
            <a:ext cx="333223" cy="2668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04958" y="1994957"/>
            <a:ext cx="218975" cy="209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928132" y="1966364"/>
            <a:ext cx="342743" cy="2573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327669" y="1994957"/>
            <a:ext cx="142809" cy="209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909752" y="3281615"/>
            <a:ext cx="323702" cy="247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442578" y="3939240"/>
            <a:ext cx="485553" cy="219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728528" y="5006690"/>
            <a:ext cx="333223" cy="209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334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670743" y="1384770"/>
            <a:ext cx="333223" cy="2381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67206" y="2013359"/>
            <a:ext cx="618842" cy="2666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98975" y="2689569"/>
            <a:ext cx="333223" cy="2190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51702" y="3327682"/>
            <a:ext cx="495074" cy="2190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871338" y="4622957"/>
            <a:ext cx="333223" cy="2095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210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554512" y="1794641"/>
            <a:ext cx="209454" cy="161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554512" y="2471168"/>
            <a:ext cx="209454" cy="161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487867" y="3109581"/>
            <a:ext cx="304661" cy="2667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497388" y="3919508"/>
            <a:ext cx="295140" cy="2763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554512" y="4796135"/>
            <a:ext cx="209454" cy="161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699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860165" y="1795671"/>
            <a:ext cx="238016" cy="2003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76000" y="2835779"/>
            <a:ext cx="257057" cy="209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888396" y="4391171"/>
            <a:ext cx="247537" cy="209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706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651041" y="1261148"/>
            <a:ext cx="247537" cy="209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75338" y="3720947"/>
            <a:ext cx="257057" cy="209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787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90512" y="2263021"/>
            <a:ext cx="323702" cy="2671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32859" y="2291643"/>
            <a:ext cx="142809" cy="209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09355" y="2816370"/>
            <a:ext cx="352264" cy="209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42909" y="3312476"/>
            <a:ext cx="342743" cy="2575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04297" y="3331557"/>
            <a:ext cx="142809" cy="209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109355" y="3856284"/>
            <a:ext cx="352264" cy="209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509553" y="4333309"/>
            <a:ext cx="323702" cy="2671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032859" y="4371471"/>
            <a:ext cx="142809" cy="209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652694" y="4905739"/>
            <a:ext cx="342743" cy="2671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699636" y="4934360"/>
            <a:ext cx="352264" cy="2194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1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11</cp:revision>
  <dcterms:created xsi:type="dcterms:W3CDTF">2022-11-08T02:00:00Z</dcterms:created>
  <dcterms:modified xsi:type="dcterms:W3CDTF">2022-11-19T05:56:38Z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