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56" r:id="rId3"/>
    <p:sldId id="257" r:id="rId4"/>
    <p:sldId id="261" r:id="rId5"/>
    <p:sldId id="262" r:id="rId6"/>
    <p:sldId id="264" r:id="rId8"/>
    <p:sldId id="266" r:id="rId9"/>
    <p:sldId id="267" r:id="rId10"/>
    <p:sldId id="268" r:id="rId11"/>
    <p:sldId id="269" r:id="rId12"/>
    <p:sldId id="270" r:id="rId13"/>
    <p:sldId id="278" r:id="rId14"/>
    <p:sldId id="279" r:id="rId15"/>
    <p:sldId id="273" r:id="rId16"/>
    <p:sldId id="274" r:id="rId17"/>
    <p:sldId id="275" r:id="rId18"/>
    <p:sldId id="276" r:id="rId19"/>
    <p:sldId id="285" r:id="rId20"/>
  </p:sldIdLst>
  <p:sldSz cx="12192000" cy="6858000"/>
  <p:notesSz cx="6858000" cy="9144000"/>
  <p:custDataLst>
    <p:tags r:id="rId2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600" y="42"/>
      </p:cViewPr>
      <p:guideLst>
        <p:guide orient="horz" pos="214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4" Type="http://schemas.openxmlformats.org/officeDocument/2006/relationships/tags" Target="tags/tag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107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510214" y="3547492"/>
            <a:ext cx="2132628" cy="54303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690446" y="3680869"/>
            <a:ext cx="1913652" cy="2858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13355" y="3518911"/>
            <a:ext cx="4112925" cy="10860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50986"/>
          <a:stretch>
            <a:fillRect/>
          </a:stretch>
        </p:blipFill>
        <p:spPr>
          <a:xfrm>
            <a:off x="551815" y="836930"/>
            <a:ext cx="11520170" cy="25655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493939" y="2476707"/>
            <a:ext cx="4655603" cy="7913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48929"/>
          <a:stretch>
            <a:fillRect/>
          </a:stretch>
        </p:blipFill>
        <p:spPr>
          <a:xfrm>
            <a:off x="983615" y="4005080"/>
            <a:ext cx="11520170" cy="267321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456180" y="4994910"/>
            <a:ext cx="4963160" cy="17246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36363"/>
          <a:stretch>
            <a:fillRect/>
          </a:stretch>
        </p:blipFill>
        <p:spPr>
          <a:xfrm>
            <a:off x="720090" y="1080135"/>
            <a:ext cx="11520170" cy="31579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24380" y="2699385"/>
            <a:ext cx="6236335" cy="11595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62434" r="25306"/>
          <a:stretch>
            <a:fillRect/>
          </a:stretch>
        </p:blipFill>
        <p:spPr>
          <a:xfrm>
            <a:off x="1127760" y="4221480"/>
            <a:ext cx="8604885" cy="18643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2108298" y="4876236"/>
            <a:ext cx="4703206" cy="11335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6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8313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3305" y="2233054"/>
            <a:ext cx="4655603" cy="78140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188845" y="4205605"/>
            <a:ext cx="5814695" cy="1922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2413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67535" y="2405380"/>
            <a:ext cx="7611745" cy="20154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823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016125" y="3072765"/>
            <a:ext cx="7025005" cy="18300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1052695"/>
            <a:ext cx="11520000" cy="31975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096645" y="2236470"/>
            <a:ext cx="7079615" cy="15982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35730" y="2838450"/>
            <a:ext cx="4320540" cy="1181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825" y="692650"/>
            <a:ext cx="11520000" cy="43189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849279" y="1302826"/>
            <a:ext cx="342743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323990" y="1302826"/>
            <a:ext cx="637884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304287" y="1302826"/>
            <a:ext cx="637884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666734" y="1798594"/>
            <a:ext cx="647404" cy="2860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573180" y="2370635"/>
            <a:ext cx="790214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077114" y="2380169"/>
            <a:ext cx="199933" cy="20974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402139" y="3438443"/>
            <a:ext cx="79973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601081" y="3438443"/>
            <a:ext cx="79973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514403" y="3438443"/>
            <a:ext cx="79973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2887362" y="4477650"/>
            <a:ext cx="618842" cy="2764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638833" y="4506252"/>
            <a:ext cx="942545" cy="2192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1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5115"/>
          <a:stretch>
            <a:fillRect/>
          </a:stretch>
        </p:blipFill>
        <p:spPr>
          <a:xfrm>
            <a:off x="743585" y="5130165"/>
            <a:ext cx="11520170" cy="4427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5" name="Rectangle 12"/>
          <p:cNvSpPr/>
          <p:nvPr/>
        </p:nvSpPr>
        <p:spPr bwMode="white">
          <a:xfrm>
            <a:off x="7766685" y="5130165"/>
            <a:ext cx="412115" cy="3467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  <p:bldP spid="13" grpId="0" bldLvl="0" animBg="1"/>
      <p:bldP spid="1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5782"/>
          <a:stretch>
            <a:fillRect/>
          </a:stretch>
        </p:blipFill>
        <p:spPr>
          <a:xfrm>
            <a:off x="479425" y="586240"/>
            <a:ext cx="11520170" cy="25049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6344062" y="1212955"/>
            <a:ext cx="923504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5781" y="2280607"/>
            <a:ext cx="323702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468492" y="2280607"/>
            <a:ext cx="352264" cy="219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7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07580" y="3212965"/>
            <a:ext cx="11520000" cy="33421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/>
          <p:cNvSpPr/>
          <p:nvPr/>
        </p:nvSpPr>
        <p:spPr bwMode="white">
          <a:xfrm>
            <a:off x="1054984" y="3470050"/>
            <a:ext cx="790214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9" name="Rectangle 3"/>
          <p:cNvSpPr/>
          <p:nvPr/>
        </p:nvSpPr>
        <p:spPr bwMode="white">
          <a:xfrm>
            <a:off x="1635745" y="4536480"/>
            <a:ext cx="647404" cy="2189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10" name="Rectangle 4"/>
          <p:cNvSpPr/>
          <p:nvPr/>
        </p:nvSpPr>
        <p:spPr bwMode="white">
          <a:xfrm>
            <a:off x="3254257" y="6202776"/>
            <a:ext cx="790214" cy="2094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2032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1554512" y="1843031"/>
            <a:ext cx="209454" cy="1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1554512" y="2386692"/>
            <a:ext cx="209454" cy="1621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87867" y="2882662"/>
            <a:ext cx="304661" cy="2670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6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27670" y="3284720"/>
            <a:ext cx="11520000" cy="11213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2"/>
          <p:cNvSpPr/>
          <p:nvPr/>
        </p:nvSpPr>
        <p:spPr bwMode="white">
          <a:xfrm>
            <a:off x="11543273" y="3428481"/>
            <a:ext cx="209454" cy="1533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8" name="Rectangle 3"/>
          <p:cNvSpPr/>
          <p:nvPr/>
        </p:nvSpPr>
        <p:spPr bwMode="white">
          <a:xfrm>
            <a:off x="11476628" y="3993942"/>
            <a:ext cx="295140" cy="26835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420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888396" y="1784547"/>
            <a:ext cx="238016" cy="2094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26196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595570" y="1203949"/>
            <a:ext cx="238016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0240661" y="4579194"/>
            <a:ext cx="257057" cy="2097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00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375603" y="1699141"/>
            <a:ext cx="247537" cy="2095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424528" y="3918526"/>
            <a:ext cx="238016" cy="200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32197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919603" y="3702838"/>
            <a:ext cx="3789223" cy="26323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822743" y="3702838"/>
            <a:ext cx="4122446" cy="16976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ags/tag1.xml><?xml version="1.0" encoding="utf-8"?>
<p:tagLst xmlns:p="http://schemas.openxmlformats.org/presentationml/2006/main">
  <p:tag name="KSO_WPP_MARK_KEY" val="b2e6956f-5f82-4df2-a6f8-726397bc33ed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12</cp:revision>
  <dcterms:created xsi:type="dcterms:W3CDTF">2022-11-08T02:00:00Z</dcterms:created>
  <dcterms:modified xsi:type="dcterms:W3CDTF">2022-11-15T13:37:30Z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32E827B76BE8474789FE23A5C427C54F</vt:lpwstr>
  </property>
</Properties>
</file>