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145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8575" y="647565"/>
            <a:ext cx="8640000" cy="53725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5605" y="620395"/>
            <a:ext cx="4721225" cy="5544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21225" y="3893185"/>
            <a:ext cx="3702685" cy="1296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20260"/>
            <a:ext cx="8640000" cy="46373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51692" y="2786252"/>
            <a:ext cx="6753869" cy="21946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315" y="404360"/>
            <a:ext cx="844349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72561" y="4393486"/>
            <a:ext cx="6246511" cy="1686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" y="3759696"/>
            <a:ext cx="7406640" cy="5334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9290" y="2852936"/>
            <a:ext cx="2712720" cy="6781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3620" y="1815326"/>
            <a:ext cx="2004060" cy="731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476115"/>
            <a:ext cx="780825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306695" y="2912745"/>
            <a:ext cx="1373505" cy="429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03295" y="4117975"/>
            <a:ext cx="749300" cy="434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875061" y="5917549"/>
            <a:ext cx="990020" cy="275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476115"/>
            <a:ext cx="8640000" cy="54907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95925" y="3450288"/>
            <a:ext cx="438191" cy="295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77579" y="5442604"/>
            <a:ext cx="885909" cy="3050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548505"/>
            <a:ext cx="8640000" cy="532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239319" y="2121170"/>
            <a:ext cx="333406" cy="2859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95725" y="4780404"/>
            <a:ext cx="304829" cy="2859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671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12273" y="1309430"/>
            <a:ext cx="323880" cy="2963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02306" y="1969043"/>
            <a:ext cx="342932" cy="2867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318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78028" y="2721441"/>
            <a:ext cx="5563131" cy="1469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764405"/>
            <a:ext cx="8640000" cy="37073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14223" y="3137487"/>
            <a:ext cx="7639779" cy="1048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0233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2022-11-08T02:00:00Z</dcterms:created>
  <dcterms:modified xsi:type="dcterms:W3CDTF">2022-11-19T08:17:45Z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