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145" y="791710"/>
            <a:ext cx="8640000" cy="42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945" y="906145"/>
            <a:ext cx="4970145" cy="408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131820" y="2564765"/>
            <a:ext cx="5403215" cy="240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5" y="468495"/>
            <a:ext cx="8640000" cy="457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657" y="3213187"/>
            <a:ext cx="7868401" cy="141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5416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0885" y="3637091"/>
            <a:ext cx="7877927" cy="163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0" y="4005213"/>
            <a:ext cx="5935980" cy="78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10" y="2060848"/>
            <a:ext cx="200406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290" y="3190374"/>
            <a:ext cx="271272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498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0324" y="3130856"/>
            <a:ext cx="600132" cy="333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1746" y="5093824"/>
            <a:ext cx="685865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1928301"/>
            <a:ext cx="1276471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2576441"/>
            <a:ext cx="990694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203" y="2576441"/>
            <a:ext cx="695391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4699" y="2576441"/>
            <a:ext cx="466769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3905" y="3863190"/>
            <a:ext cx="1305049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497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4558" y="2146902"/>
            <a:ext cx="476295" cy="29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2265" y="5181105"/>
            <a:ext cx="257199" cy="29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7862" y="1464449"/>
            <a:ext cx="438191" cy="37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0243" y="1512154"/>
            <a:ext cx="276251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3473" y="2113243"/>
            <a:ext cx="447717" cy="38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8236" y="2800201"/>
            <a:ext cx="466769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32605"/>
            <a:ext cx="7353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9328" y="3545224"/>
            <a:ext cx="1102573" cy="40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6360" y="3902182"/>
            <a:ext cx="1094466" cy="1711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65" y="366895"/>
            <a:ext cx="8640000" cy="521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3" y="2493107"/>
            <a:ext cx="4877265" cy="288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3185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