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1196205"/>
            <a:ext cx="8640000" cy="378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04360"/>
            <a:ext cx="75285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7187" y="4493710"/>
            <a:ext cx="6922583" cy="166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3808080"/>
            <a:ext cx="4533900" cy="701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90" y="2966844"/>
            <a:ext cx="271272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620" y="1988170"/>
            <a:ext cx="20040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87863" y="3938984"/>
            <a:ext cx="257199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0244" y="4644200"/>
            <a:ext cx="276251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404360"/>
            <a:ext cx="76065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5387" y="530307"/>
            <a:ext cx="385776" cy="32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9409" y="572290"/>
            <a:ext cx="226434" cy="26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6004" y="1160045"/>
            <a:ext cx="1132170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1086" y="1831765"/>
            <a:ext cx="410935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1562" y="1789782"/>
            <a:ext cx="385776" cy="32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3354" y="1831765"/>
            <a:ext cx="226434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7617" y="2411123"/>
            <a:ext cx="1140556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61086" y="3082843"/>
            <a:ext cx="410935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43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94953" y="1746704"/>
            <a:ext cx="304829" cy="28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5900" y="5079833"/>
            <a:ext cx="342932" cy="28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140" y="836160"/>
            <a:ext cx="8640000" cy="470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115"/>
            <a:ext cx="73605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2118" y="5114986"/>
            <a:ext cx="5510301" cy="99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6766" y="5114986"/>
            <a:ext cx="1217297" cy="34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8640000" cy="448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8648" y="1922330"/>
            <a:ext cx="714443" cy="123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5164" y="2503807"/>
            <a:ext cx="714443" cy="183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3395" y="3406140"/>
            <a:ext cx="1304925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6035" y="4000396"/>
            <a:ext cx="685865" cy="62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