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2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92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790" y="1196205"/>
            <a:ext cx="8640000" cy="3003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8189" y="2492987"/>
            <a:ext cx="5763175" cy="982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4819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4697" y="3106206"/>
            <a:ext cx="5953693" cy="2042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77443" y="3745631"/>
            <a:ext cx="1752767" cy="763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20260"/>
            <a:ext cx="8640000" cy="4115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7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00" y="1242060"/>
            <a:ext cx="3881755" cy="3354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2700020" y="4149090"/>
            <a:ext cx="3881755" cy="2408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090" y="3803888"/>
            <a:ext cx="5417820" cy="777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40" y="2981692"/>
            <a:ext cx="2712720" cy="6781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970" y="1931273"/>
            <a:ext cx="2004060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2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12405" y="3976144"/>
            <a:ext cx="876383" cy="304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21181" y="4728760"/>
            <a:ext cx="885909" cy="295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4526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4444" y="2369877"/>
            <a:ext cx="904961" cy="390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14311" y="3170372"/>
            <a:ext cx="647761" cy="295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85910" y="4676065"/>
            <a:ext cx="600132" cy="304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53341" y="4676065"/>
            <a:ext cx="600132" cy="304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908550"/>
            <a:ext cx="8640000" cy="4501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0192" y="2625248"/>
            <a:ext cx="447717" cy="29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96631" y="2625248"/>
            <a:ext cx="447717" cy="29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53036" y="4885568"/>
            <a:ext cx="447717" cy="29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040" y="855210"/>
            <a:ext cx="8640000" cy="4820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5941" y="2636835"/>
            <a:ext cx="4658169" cy="2658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400" y="1007610"/>
            <a:ext cx="8640000" cy="4357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650" y="1922780"/>
            <a:ext cx="3520440" cy="301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3463290" y="4220845"/>
            <a:ext cx="4413250" cy="1301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82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595" y="932045"/>
            <a:ext cx="8640000" cy="4505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9942" y="1628849"/>
            <a:ext cx="5382138" cy="3703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2022-11-19T08:16:21Z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