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165" y="559300"/>
            <a:ext cx="8640000" cy="523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193" y="2780765"/>
            <a:ext cx="4029459" cy="286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5133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6300" y="3066415"/>
            <a:ext cx="5043805" cy="238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835785" y="4364990"/>
            <a:ext cx="5043805" cy="145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933056"/>
            <a:ext cx="5402580" cy="6400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06" y="3068821"/>
            <a:ext cx="2712720" cy="678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036" y="2132196"/>
            <a:ext cx="200406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549140"/>
            <a:ext cx="85932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74132" y="3225120"/>
            <a:ext cx="653734" cy="33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5114" y="3936817"/>
            <a:ext cx="596888" cy="275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3551" y="4544131"/>
            <a:ext cx="492669" cy="33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9802" y="5255828"/>
            <a:ext cx="634786" cy="284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7769" y="5872632"/>
            <a:ext cx="710581" cy="33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5669" y="1337407"/>
            <a:ext cx="685865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3728" y="2004758"/>
            <a:ext cx="657287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0454" y="2672110"/>
            <a:ext cx="685865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0454" y="3339462"/>
            <a:ext cx="1095479" cy="29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5195" y="3997280"/>
            <a:ext cx="676339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8050" y="3997280"/>
            <a:ext cx="885909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6970" y="1976597"/>
            <a:ext cx="466769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3420" y="4017788"/>
            <a:ext cx="552502" cy="305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92604" y="4017788"/>
            <a:ext cx="276251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945" y="4704543"/>
            <a:ext cx="1095479" cy="295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32605"/>
            <a:ext cx="8640000" cy="555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11359" y="2077744"/>
            <a:ext cx="276251" cy="219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20884" y="2764356"/>
            <a:ext cx="257199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5625" y="4032682"/>
            <a:ext cx="390562" cy="381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0884" y="5453588"/>
            <a:ext cx="266725" cy="22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640000" cy="539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80666" y="4757377"/>
            <a:ext cx="257199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7193" y="4747842"/>
            <a:ext cx="276251" cy="295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3037" y="5443904"/>
            <a:ext cx="257199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3489" y="5443904"/>
            <a:ext cx="438191" cy="305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4115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5978" y="2922031"/>
            <a:ext cx="5143991" cy="171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5" y="332605"/>
            <a:ext cx="8275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3022" y="3746614"/>
            <a:ext cx="4078622" cy="38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3022" y="5024585"/>
            <a:ext cx="6076873" cy="1013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2022-11-19T08:15:01Z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