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04360"/>
            <a:ext cx="8640000" cy="4448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52812" y="2919321"/>
            <a:ext cx="1295523" cy="857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34113" y="2919321"/>
            <a:ext cx="1305049" cy="857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15502" y="2919321"/>
            <a:ext cx="904961" cy="857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830" y="515485"/>
            <a:ext cx="8640000" cy="5623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65827" y="3985117"/>
            <a:ext cx="1743241" cy="419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9795" y="3213100"/>
            <a:ext cx="6478905" cy="2797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476115"/>
            <a:ext cx="8640000" cy="5303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8226002" y="3604733"/>
            <a:ext cx="247673" cy="295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59189" y="4415502"/>
            <a:ext cx="257199" cy="286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54271" y="5226272"/>
            <a:ext cx="180992" cy="295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295" y="3979148"/>
            <a:ext cx="5280660" cy="6019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40" y="3085197"/>
            <a:ext cx="2712720" cy="6781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9970" y="2034778"/>
            <a:ext cx="2004060" cy="73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620260"/>
            <a:ext cx="8640000" cy="4914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244392" y="3206485"/>
            <a:ext cx="447717" cy="381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30611" y="3836341"/>
            <a:ext cx="895435" cy="391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25208" y="5105595"/>
            <a:ext cx="1695611" cy="391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548505"/>
            <a:ext cx="8640000" cy="446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05716" y="2675581"/>
            <a:ext cx="447717" cy="391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29244" y="4630966"/>
            <a:ext cx="466769" cy="295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3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16617" y="2757825"/>
            <a:ext cx="257199" cy="305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9539" y="3396543"/>
            <a:ext cx="266725" cy="305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64710"/>
            <a:ext cx="8640000" cy="5528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51491" y="3733896"/>
            <a:ext cx="6553825" cy="1038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404360"/>
            <a:ext cx="77853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18852" y="4172824"/>
            <a:ext cx="446346" cy="386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72030" y="4172824"/>
            <a:ext cx="446346" cy="386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18852" y="5769486"/>
            <a:ext cx="446346" cy="377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836160"/>
            <a:ext cx="8640000" cy="4517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18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03100" y="1585415"/>
            <a:ext cx="581080" cy="286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74257" y="2815577"/>
            <a:ext cx="590606" cy="286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83651" y="4055276"/>
            <a:ext cx="562028" cy="29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2022-11-19T08:13:48Z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