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41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6661" y="3529325"/>
            <a:ext cx="2667254" cy="419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5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750421"/>
            <a:ext cx="790650" cy="173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834" y="3750421"/>
            <a:ext cx="2895876" cy="173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278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5978" y="4654872"/>
            <a:ext cx="7925556" cy="109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62" y="2925187"/>
            <a:ext cx="2712720" cy="678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292" y="1988562"/>
            <a:ext cx="2004060" cy="73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717032"/>
            <a:ext cx="518922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527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05427" y="2801924"/>
            <a:ext cx="447717" cy="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6000" y="2659020"/>
            <a:ext cx="876383" cy="38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30058" y="3354485"/>
            <a:ext cx="1695611" cy="381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87389" y="4040423"/>
            <a:ext cx="438191" cy="371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34093" y="4726362"/>
            <a:ext cx="447717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39760" y="4783523"/>
            <a:ext cx="276251" cy="29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9219" y="1299253"/>
            <a:ext cx="933539" cy="38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1995144"/>
            <a:ext cx="857331" cy="38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1799" y="3425058"/>
            <a:ext cx="676339" cy="3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8403" y="4769177"/>
            <a:ext cx="885909" cy="38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31369" y="5446003"/>
            <a:ext cx="857331" cy="390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8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2684181"/>
            <a:ext cx="600132" cy="343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4687" y="2674632"/>
            <a:ext cx="857331" cy="391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9693" y="4106938"/>
            <a:ext cx="419140" cy="29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2605"/>
            <a:ext cx="8640000" cy="5753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5564" y="3495256"/>
            <a:ext cx="333406" cy="28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36160"/>
            <a:ext cx="8640000" cy="491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0291" y="1065198"/>
            <a:ext cx="333406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4977" y="3155173"/>
            <a:ext cx="314355" cy="29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9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6145" y="2996952"/>
            <a:ext cx="609600" cy="1221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5912">
            <a:off x="2075173" y="3861002"/>
            <a:ext cx="1511694" cy="317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16131">
            <a:off x="7492595" y="4011996"/>
            <a:ext cx="689660" cy="1266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6286" y="3456426"/>
            <a:ext cx="228621" cy="18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5977" y="3456426"/>
            <a:ext cx="1504175" cy="170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2022-11-08T02:00:00Z</dcterms:created>
  <dcterms:modified xsi:type="dcterms:W3CDTF">2022-11-19T08:12:11Z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