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2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32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145" y="647565"/>
            <a:ext cx="8640000" cy="5064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70905" y="1782571"/>
            <a:ext cx="180992" cy="286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 rot="2742833">
            <a:off x="3825336" y="2494991"/>
            <a:ext cx="1018524" cy="3209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 rot="5400000">
            <a:off x="3829039" y="2087016"/>
            <a:ext cx="792000" cy="1671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 rot="2742833">
            <a:off x="3475630" y="3223055"/>
            <a:ext cx="250127" cy="1989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290" y="476115"/>
            <a:ext cx="8640000" cy="5322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 rot="2457284">
            <a:off x="3900332" y="3717601"/>
            <a:ext cx="1944406" cy="1421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68144" y="5229200"/>
            <a:ext cx="432048" cy="50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/>
          <p:cNvSpPr/>
          <p:nvPr/>
        </p:nvSpPr>
        <p:spPr bwMode="white">
          <a:xfrm rot="2457284">
            <a:off x="5615526" y="4442577"/>
            <a:ext cx="138267" cy="1421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87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31589" y="2604554"/>
            <a:ext cx="609658" cy="333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31589" y="3519287"/>
            <a:ext cx="609658" cy="333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095" y="332605"/>
            <a:ext cx="84978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4787290" y="2912409"/>
            <a:ext cx="178014" cy="290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68552" y="3812995"/>
            <a:ext cx="252968" cy="290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68552" y="4704201"/>
            <a:ext cx="243598" cy="290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768552" y="5604787"/>
            <a:ext cx="243598" cy="300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414" y="2894836"/>
            <a:ext cx="2712720" cy="6781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744" y="1844670"/>
            <a:ext cx="2004060" cy="7315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3789040"/>
            <a:ext cx="5341620" cy="624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548505"/>
            <a:ext cx="8640000" cy="4100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072255" y="3380740"/>
            <a:ext cx="895350" cy="530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72255" y="4030980"/>
            <a:ext cx="1085850" cy="624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404360"/>
            <a:ext cx="8640000" cy="4777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97116" y="604595"/>
            <a:ext cx="438191" cy="371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30126" y="1329256"/>
            <a:ext cx="457243" cy="390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63136" y="2092057"/>
            <a:ext cx="438191" cy="362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34514" y="2845324"/>
            <a:ext cx="257199" cy="305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49354" y="2845324"/>
            <a:ext cx="257199" cy="305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57821" y="3589055"/>
            <a:ext cx="180992" cy="286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290" y="1196205"/>
            <a:ext cx="8640000" cy="2222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95205" y="2121497"/>
            <a:ext cx="600132" cy="333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95205" y="2875085"/>
            <a:ext cx="600132" cy="343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052695"/>
            <a:ext cx="8640000" cy="3718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49129" y="2149310"/>
            <a:ext cx="257199" cy="228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39604" y="2893101"/>
            <a:ext cx="276251" cy="219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39604" y="4361612"/>
            <a:ext cx="266725" cy="219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908550"/>
            <a:ext cx="8640000" cy="3668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40137" y="1242083"/>
            <a:ext cx="266725" cy="219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40137" y="2709631"/>
            <a:ext cx="266725" cy="219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44878" y="4110472"/>
            <a:ext cx="390562" cy="381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8640000" cy="3988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76320" y="2524760"/>
            <a:ext cx="1857375" cy="1805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18260" y="3058795"/>
            <a:ext cx="1764030" cy="1246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96890" y="2954020"/>
            <a:ext cx="2970530" cy="1395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81495" y="3545205"/>
            <a:ext cx="733425" cy="433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91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5160" y="3227070"/>
            <a:ext cx="7550785" cy="748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2022-11-08T02:00:00Z</dcterms:created>
  <dcterms:modified xsi:type="dcterms:W3CDTF">2022-11-19T08:08:18Z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