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7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1196205"/>
            <a:ext cx="8640000" cy="38141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96851" y="3179571"/>
            <a:ext cx="628710" cy="266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92110" y="3513311"/>
            <a:ext cx="476295" cy="896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980305"/>
            <a:ext cx="8640000" cy="2984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3090" y="1638280"/>
            <a:ext cx="4667695" cy="1630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53674" y="1809925"/>
            <a:ext cx="304829" cy="47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63288" y="1647815"/>
            <a:ext cx="2314796" cy="390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630" y="2891140"/>
            <a:ext cx="2872740" cy="7391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620" y="1829673"/>
            <a:ext cx="2004060" cy="7315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5900" y="3918188"/>
            <a:ext cx="3619500" cy="662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476115"/>
            <a:ext cx="7680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375220" y="3432350"/>
            <a:ext cx="397971" cy="355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30082" y="4618232"/>
            <a:ext cx="397971" cy="355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89421" y="5804115"/>
            <a:ext cx="397971" cy="355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404360"/>
            <a:ext cx="8640000" cy="53405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332605"/>
            <a:ext cx="8640000" cy="5396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34205" y="523307"/>
            <a:ext cx="885909" cy="3909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05760" y="1247975"/>
            <a:ext cx="257199" cy="295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34381" y="1905897"/>
            <a:ext cx="1505093" cy="305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24503" y="2535214"/>
            <a:ext cx="1390782" cy="381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39343" y="3240812"/>
            <a:ext cx="466769" cy="305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29244" y="4585261"/>
            <a:ext cx="485821" cy="295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263224" y="5243184"/>
            <a:ext cx="466769" cy="305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8715" y="476115"/>
            <a:ext cx="844718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124085" y="4204270"/>
            <a:ext cx="670559" cy="2889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24393" y="4810095"/>
            <a:ext cx="465666" cy="298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9305" y="438785"/>
            <a:ext cx="8030210" cy="23475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63015" y="2256155"/>
            <a:ext cx="8030210" cy="4310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2123728" y="4437112"/>
            <a:ext cx="1152128" cy="1305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/>
          <p:cNvSpPr/>
          <p:nvPr/>
        </p:nvSpPr>
        <p:spPr bwMode="white">
          <a:xfrm>
            <a:off x="3203848" y="3317240"/>
            <a:ext cx="2016224" cy="1286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2"/>
          <p:cNvSpPr/>
          <p:nvPr/>
        </p:nvSpPr>
        <p:spPr bwMode="white">
          <a:xfrm>
            <a:off x="5004048" y="4603750"/>
            <a:ext cx="1080120" cy="1139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404360"/>
            <a:ext cx="8640000" cy="51023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52795" y="709295"/>
            <a:ext cx="605790" cy="381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47875" y="3761395"/>
            <a:ext cx="7411157" cy="1630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/>
          <p:cNvSpPr/>
          <p:nvPr/>
        </p:nvSpPr>
        <p:spPr bwMode="white">
          <a:xfrm>
            <a:off x="5507990" y="1268730"/>
            <a:ext cx="734695" cy="501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548505"/>
            <a:ext cx="8640000" cy="37764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2022-11-08T02:00:00Z</dcterms:created>
  <dcterms:modified xsi:type="dcterms:W3CDTF">2022-11-19T08:27:08Z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