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908550"/>
            <a:ext cx="8640000" cy="2972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095" y="890770"/>
            <a:ext cx="8640000" cy="4241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991" y="1052803"/>
            <a:ext cx="5715545" cy="3965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290" y="980305"/>
            <a:ext cx="8640000" cy="3594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195" y="986020"/>
            <a:ext cx="8640000" cy="3650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8091" y="1052744"/>
            <a:ext cx="7982712" cy="3374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60" y="3860800"/>
            <a:ext cx="6812280" cy="5257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970" y="1556385"/>
            <a:ext cx="2004060" cy="7315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475" y="2636520"/>
            <a:ext cx="2423160" cy="746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76115"/>
            <a:ext cx="8640000" cy="5515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091136" y="2752941"/>
            <a:ext cx="276251" cy="295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62955" y="2752941"/>
            <a:ext cx="466769" cy="304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77055" y="4534535"/>
            <a:ext cx="539115" cy="543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67828" y="4534391"/>
            <a:ext cx="476295" cy="304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548505"/>
            <a:ext cx="8640000" cy="4921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05118" y="1778765"/>
            <a:ext cx="466769" cy="305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77599" y="3047174"/>
            <a:ext cx="857331" cy="381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14732" y="5088072"/>
            <a:ext cx="1057375" cy="295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92650"/>
            <a:ext cx="8640000" cy="532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76849" y="4524234"/>
            <a:ext cx="647761" cy="295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01392" y="4524234"/>
            <a:ext cx="676339" cy="295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10425" y="5181600"/>
            <a:ext cx="314960" cy="338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58812" y="5648929"/>
            <a:ext cx="276251" cy="295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836160"/>
            <a:ext cx="8640000" cy="3656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7400" y="3070064"/>
            <a:ext cx="6087056" cy="1050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74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4653145"/>
            <a:ext cx="8640000" cy="628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195" y="966970"/>
            <a:ext cx="8640000" cy="4492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8091" y="1052819"/>
            <a:ext cx="7973186" cy="4321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90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7554" y="3495066"/>
            <a:ext cx="5734597" cy="1412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2022-11-19T07:51:33Z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