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60" r:id="rId3"/>
    <p:sldId id="261" r:id="rId4"/>
    <p:sldId id="262" r:id="rId5"/>
    <p:sldId id="263" r:id="rId6"/>
    <p:sldId id="265" r:id="rId7"/>
    <p:sldId id="266" r:id="rId8"/>
    <p:sldId id="267" r:id="rId9"/>
    <p:sldId id="268" r:id="rId10"/>
    <p:sldId id="269" r:id="rId11"/>
    <p:sldId id="270" r:id="rId12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5">
          <p15:clr>
            <a:srgbClr val="A4A3A4"/>
          </p15:clr>
        </p15:guide>
        <p15:guide id="2" pos="28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1450" y="62"/>
      </p:cViewPr>
      <p:guideLst>
        <p:guide orient="horz" pos="2185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2022-11-19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591685"/>
            <a:ext cx="8640000" cy="56741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85978" y="4320394"/>
            <a:ext cx="5505975" cy="1811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3789040"/>
            <a:ext cx="5265420" cy="7010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2400" y="2023672"/>
            <a:ext cx="2004060" cy="7315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2850" y="2887912"/>
            <a:ext cx="2423160" cy="746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548505"/>
            <a:ext cx="8640000" cy="56222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8011359" y="2387651"/>
            <a:ext cx="276251" cy="2191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020884" y="4293502"/>
            <a:ext cx="266725" cy="2191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925625" y="5675244"/>
            <a:ext cx="390562" cy="381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476115"/>
            <a:ext cx="8640000" cy="54281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468382" y="1496878"/>
            <a:ext cx="266725" cy="2289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468382" y="2937395"/>
            <a:ext cx="266725" cy="2289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73123" y="5026622"/>
            <a:ext cx="390562" cy="3815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260215"/>
            <a:ext cx="8640000" cy="41446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08515" y="3290130"/>
            <a:ext cx="2276692" cy="10290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90345" y="3290130"/>
            <a:ext cx="1848026" cy="10290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4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895" y="4580755"/>
            <a:ext cx="8640000" cy="20786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861791" y="5467500"/>
            <a:ext cx="3419801" cy="1039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4872199" y="5429361"/>
            <a:ext cx="3181653" cy="10774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8" grpId="0" bldLvl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764405"/>
            <a:ext cx="8640000" cy="34622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5846" y="2385849"/>
            <a:ext cx="2876824" cy="15165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96254" y="2166477"/>
            <a:ext cx="2705358" cy="19743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836160"/>
            <a:ext cx="8640000" cy="39147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85978" y="3375944"/>
            <a:ext cx="3362646" cy="10980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592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78028" y="2785638"/>
            <a:ext cx="6820551" cy="2267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980305"/>
            <a:ext cx="8640000" cy="46059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85978" y="3373850"/>
            <a:ext cx="6163263" cy="1802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全屏显示(4:3)</PresentationFormat>
  <Paragraphs>0</Paragraphs>
  <Slides>11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5" baseType="lpstr">
      <vt:lpstr>宋体</vt:lpstr>
      <vt:lpstr>Arial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8</cp:revision>
  <dcterms:created xsi:type="dcterms:W3CDTF">2022-11-08T02:00:00Z</dcterms:created>
  <dcterms:modified xsi:type="dcterms:W3CDTF">2022-11-19T07:57:14Z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