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3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90" y="674235"/>
            <a:ext cx="8640000" cy="2727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815" y="1484736"/>
            <a:ext cx="7392105" cy="167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512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053473" y="3598971"/>
            <a:ext cx="2095700" cy="176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764405"/>
            <a:ext cx="8640000" cy="3990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481" y="2215353"/>
            <a:ext cx="3057816" cy="40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3430" y="4239045"/>
            <a:ext cx="2819669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861048"/>
            <a:ext cx="4480560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02" y="1844288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507" y="2924423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79727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01864" y="3344963"/>
            <a:ext cx="369188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7486" y="3344963"/>
            <a:ext cx="404349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976" y="4083650"/>
            <a:ext cx="624104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9262" y="4083650"/>
            <a:ext cx="632894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0976" y="4813543"/>
            <a:ext cx="237335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67654" y="4813543"/>
            <a:ext cx="404349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85310" y="5543550"/>
            <a:ext cx="598805" cy="76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19140" y="5543550"/>
            <a:ext cx="53657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269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8572" y="2056653"/>
            <a:ext cx="266725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4283" y="2848067"/>
            <a:ext cx="257199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70" y="692650"/>
            <a:ext cx="85470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7290" y="6000115"/>
            <a:ext cx="2063750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64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5989" y="3915824"/>
            <a:ext cx="381036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4710" y="4707573"/>
            <a:ext cx="981168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34840"/>
            <a:ext cx="8640000" cy="405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1460" y="1412875"/>
            <a:ext cx="7831455" cy="316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825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4649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823" y="2648605"/>
            <a:ext cx="7411157" cy="234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