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2"/>
      </p:cViewPr>
      <p:guideLst>
        <p:guide orient="horz" pos="2160"/>
        <p:guide pos="29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920" y="582160"/>
            <a:ext cx="8640000" cy="3550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9948" y="2204588"/>
            <a:ext cx="5686968" cy="1822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11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950" y="967605"/>
            <a:ext cx="8640000" cy="4951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9750" y="1196340"/>
            <a:ext cx="4034155" cy="4445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666750" y="3348990"/>
            <a:ext cx="7976870" cy="2419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3933056"/>
            <a:ext cx="4290060" cy="6248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768" y="1757546"/>
            <a:ext cx="2004060" cy="7315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273" y="2837681"/>
            <a:ext cx="2423160" cy="746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548505"/>
            <a:ext cx="8640000" cy="5465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758571" y="3352915"/>
            <a:ext cx="876383" cy="391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29552" y="4077865"/>
            <a:ext cx="447717" cy="391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40004" y="4087404"/>
            <a:ext cx="428665" cy="381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97028" y="4812353"/>
            <a:ext cx="866857" cy="400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25649" y="5556381"/>
            <a:ext cx="428665" cy="372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93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12141" y="1347259"/>
            <a:ext cx="885909" cy="391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07091" y="2072679"/>
            <a:ext cx="876383" cy="400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07444" y="2950819"/>
            <a:ext cx="552502" cy="209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40498" y="3561698"/>
            <a:ext cx="657287" cy="324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25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59461" y="1366187"/>
            <a:ext cx="857331" cy="295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40454" y="2100735"/>
            <a:ext cx="885909" cy="295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30840" y="2825744"/>
            <a:ext cx="247673" cy="305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88304" y="2825744"/>
            <a:ext cx="476295" cy="305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50024" y="3560292"/>
            <a:ext cx="885909" cy="305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30840" y="4294841"/>
            <a:ext cx="257199" cy="305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16882" y="4294841"/>
            <a:ext cx="438191" cy="295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51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11788" y="2139189"/>
            <a:ext cx="1000220" cy="324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93309" y="2864400"/>
            <a:ext cx="419140" cy="305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78116" y="5068659"/>
            <a:ext cx="438191" cy="295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476115"/>
            <a:ext cx="75201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166778" y="1364184"/>
            <a:ext cx="232154" cy="199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58487" y="2642339"/>
            <a:ext cx="232154" cy="190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83866" y="4484875"/>
            <a:ext cx="339940" cy="331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66778" y="5829429"/>
            <a:ext cx="232154" cy="190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692650"/>
            <a:ext cx="8640000" cy="4605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66926" y="3801397"/>
            <a:ext cx="5925115" cy="1106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836160"/>
            <a:ext cx="8640000" cy="4448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47065" y="3179445"/>
            <a:ext cx="6711315" cy="2180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2022-11-08T02:00:00Z</dcterms:created>
  <dcterms:modified xsi:type="dcterms:W3CDTF">2022-11-19T07:53:00Z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