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548505"/>
            <a:ext cx="8640000" cy="4712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3539255" y="4021040"/>
            <a:ext cx="457243" cy="391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895" y="692650"/>
            <a:ext cx="8640000" cy="5391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3789040"/>
            <a:ext cx="6225540" cy="6248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396" y="1772280"/>
            <a:ext cx="2004060" cy="7315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901" y="2852415"/>
            <a:ext cx="2423160" cy="746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548505"/>
            <a:ext cx="8640000" cy="5465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668205" y="3992016"/>
            <a:ext cx="1686085" cy="381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68205" y="5413298"/>
            <a:ext cx="1686085" cy="381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095" y="476115"/>
            <a:ext cx="8640000" cy="5609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69373" y="1296587"/>
            <a:ext cx="1676560" cy="381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69373" y="2727642"/>
            <a:ext cx="1676560" cy="381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69373" y="4149158"/>
            <a:ext cx="1676560" cy="381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69373" y="5570674"/>
            <a:ext cx="1676560" cy="391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548505"/>
            <a:ext cx="790925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17421" y="5287414"/>
            <a:ext cx="6740742" cy="1003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692650"/>
            <a:ext cx="8640000" cy="4921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57400" y="4354821"/>
            <a:ext cx="7382579" cy="1106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123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755" y="426585"/>
            <a:ext cx="77268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19672" y="3212857"/>
            <a:ext cx="2466817" cy="2479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548505"/>
            <a:ext cx="8640000" cy="4976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90871" y="2216918"/>
            <a:ext cx="438191" cy="333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76693" y="758248"/>
            <a:ext cx="885909" cy="390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60745" y="473075"/>
            <a:ext cx="911860" cy="676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5645" y="4342954"/>
            <a:ext cx="3810363" cy="1124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5328285" y="1384935"/>
            <a:ext cx="911860" cy="676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2022-11-08T02:00:00Z</dcterms:created>
  <dcterms:modified xsi:type="dcterms:W3CDTF">2022-11-19T07:49:17Z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