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48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139806"/>
            <a:ext cx="6649084" cy="105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690" y="611370"/>
            <a:ext cx="864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192" y="2708804"/>
            <a:ext cx="7849349" cy="333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470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2568" y="4400137"/>
            <a:ext cx="4809650" cy="1458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77072"/>
            <a:ext cx="6316980" cy="541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268" y="1901562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773" y="2981697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9140"/>
            <a:ext cx="77023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34196" y="2571086"/>
            <a:ext cx="229286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9043" y="2571086"/>
            <a:ext cx="220794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6906" y="2783476"/>
            <a:ext cx="246270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6573" y="3395157"/>
            <a:ext cx="602938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3166" y="3395157"/>
            <a:ext cx="602938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99841" y="4711971"/>
            <a:ext cx="815240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56573" y="5935334"/>
            <a:ext cx="1367226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2262" y="2044760"/>
            <a:ext cx="647761" cy="29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6760" y="2044760"/>
            <a:ext cx="809702" cy="29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5915" y="3639820"/>
            <a:ext cx="44005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05020"/>
            <a:ext cx="8640000" cy="56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2500" y="2044700"/>
            <a:ext cx="1445895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2045" y="2052320"/>
            <a:ext cx="2112010" cy="141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2500" y="4812030"/>
            <a:ext cx="1753235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7270" y="4564380"/>
            <a:ext cx="1987550" cy="184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24450"/>
            <a:ext cx="8640000" cy="406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8995" y="2953385"/>
            <a:ext cx="945515" cy="90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4815" y="3126105"/>
            <a:ext cx="2514600" cy="186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7750" y="3126105"/>
            <a:ext cx="2801620" cy="227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02094"/>
            <a:ext cx="3657949" cy="127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8304" y="2502094"/>
            <a:ext cx="2000441" cy="127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2330297"/>
            <a:ext cx="266725" cy="76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377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29885" y="3499485"/>
            <a:ext cx="742950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3056" y="1184808"/>
            <a:ext cx="276251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3982" y="1851771"/>
            <a:ext cx="171466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539" y="2518734"/>
            <a:ext cx="476295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1148" y="2518734"/>
            <a:ext cx="438191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9065" y="3185697"/>
            <a:ext cx="676339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9902" y="3852660"/>
            <a:ext cx="876383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