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506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180" y="3402886"/>
            <a:ext cx="5571275" cy="256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520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5978" y="2825161"/>
            <a:ext cx="3819889" cy="307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620260"/>
            <a:ext cx="8640000" cy="40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08735"/>
            <a:ext cx="7639685" cy="337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17032"/>
            <a:ext cx="4907280" cy="579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291" y="1772662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96" y="2852797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12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7641" y="3574146"/>
            <a:ext cx="390562" cy="38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3870" y="3574146"/>
            <a:ext cx="390562" cy="38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3870" y="4317383"/>
            <a:ext cx="390562" cy="38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326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97" y="2446518"/>
            <a:ext cx="1543197" cy="39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4631" y="2446518"/>
            <a:ext cx="609658" cy="38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2007" y="2503745"/>
            <a:ext cx="1743241" cy="103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681605"/>
            <a:ext cx="3168650" cy="225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6085" y="2453640"/>
            <a:ext cx="3507740" cy="258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908550"/>
            <a:ext cx="8640000" cy="276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870" y="2065020"/>
            <a:ext cx="2861945" cy="179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2012" y="2215862"/>
            <a:ext cx="2391003" cy="109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23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4619461"/>
            <a:ext cx="2772039" cy="103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620260"/>
            <a:ext cx="8640000" cy="498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775" y="4312604"/>
            <a:ext cx="600132" cy="2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1062" y="3997753"/>
            <a:ext cx="1667034" cy="151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14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7733" y="2921520"/>
            <a:ext cx="5229724" cy="2592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