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9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8028" y="2940446"/>
            <a:ext cx="3943726" cy="1154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2242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85521" y="5047831"/>
            <a:ext cx="1242259" cy="1070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3794" y="5038760"/>
            <a:ext cx="4316170" cy="390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97842" y="5047831"/>
            <a:ext cx="1332934" cy="380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7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140" y="2779479"/>
            <a:ext cx="4019933" cy="112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933056"/>
            <a:ext cx="4754880" cy="609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146" y="1988686"/>
            <a:ext cx="2004060" cy="731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651" y="3068821"/>
            <a:ext cx="2423160" cy="74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764405"/>
            <a:ext cx="8640000" cy="4539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00886" y="3510769"/>
            <a:ext cx="885909" cy="30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34867" y="4855343"/>
            <a:ext cx="1314575" cy="30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532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6223" y="1444998"/>
            <a:ext cx="581080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9178" y="1406850"/>
            <a:ext cx="533450" cy="33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04856" y="2074451"/>
            <a:ext cx="361984" cy="343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13676" y="4134479"/>
            <a:ext cx="647761" cy="29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57535" y="4077256"/>
            <a:ext cx="2410055" cy="381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5010" y="4754395"/>
            <a:ext cx="5467872" cy="391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76675" y="5469683"/>
            <a:ext cx="447717" cy="30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025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4365" y="2386330"/>
            <a:ext cx="756285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5789" y="3053924"/>
            <a:ext cx="466769" cy="295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54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37577" y="2716393"/>
            <a:ext cx="2105226" cy="390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7236" y="3393243"/>
            <a:ext cx="2133803" cy="390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8614" y="4060560"/>
            <a:ext cx="2953031" cy="390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71205" y="4727878"/>
            <a:ext cx="4277133" cy="390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56232" y="5395195"/>
            <a:ext cx="1285997" cy="390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196205"/>
            <a:ext cx="8640000" cy="3091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6907" y="2904190"/>
            <a:ext cx="5429768" cy="107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3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662788"/>
            <a:ext cx="7420683" cy="1868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