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88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645" y="932045"/>
            <a:ext cx="8640000" cy="3958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7936" y="1113286"/>
            <a:ext cx="466769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044" y="3068784"/>
            <a:ext cx="5286879" cy="173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420" y="601845"/>
            <a:ext cx="82328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01" y="4581150"/>
            <a:ext cx="6934835" cy="167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90" y="906645"/>
            <a:ext cx="8640000" cy="3713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200" y="3140550"/>
            <a:ext cx="7792194" cy="105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3809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2297" y="5129489"/>
            <a:ext cx="7549325" cy="103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861048"/>
            <a:ext cx="5143500" cy="754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744" y="1685538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249" y="2765673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525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91425" y="3104584"/>
            <a:ext cx="457243" cy="305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3288" y="3104584"/>
            <a:ext cx="447717" cy="305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5129" y="5506985"/>
            <a:ext cx="438191" cy="305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4202" y="2808298"/>
            <a:ext cx="180992" cy="29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5151" y="3276180"/>
            <a:ext cx="257199" cy="29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1953" y="3992326"/>
            <a:ext cx="171466" cy="29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375" y="4460208"/>
            <a:ext cx="266725" cy="29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4434" y="2099507"/>
            <a:ext cx="676339" cy="29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2273" y="4214748"/>
            <a:ext cx="1285997" cy="38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1909422"/>
            <a:ext cx="7325424" cy="327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265" y="874895"/>
            <a:ext cx="864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190" y="2565080"/>
            <a:ext cx="7306372" cy="1833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2890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