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150" y="629150"/>
            <a:ext cx="8640000" cy="4750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71704" y="4149046"/>
            <a:ext cx="4239029" cy="1096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861048"/>
            <a:ext cx="5753100" cy="6172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145" y="1685538"/>
            <a:ext cx="2004060" cy="731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50" y="2765673"/>
            <a:ext cx="2423160" cy="74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764405"/>
            <a:ext cx="8640000" cy="5622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81722" y="2803665"/>
            <a:ext cx="266725" cy="304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53497" y="3041897"/>
            <a:ext cx="476295" cy="295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49198" y="3032367"/>
            <a:ext cx="885909" cy="304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81722" y="3270599"/>
            <a:ext cx="276251" cy="295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96033" y="3899530"/>
            <a:ext cx="857331" cy="38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53542" y="5290801"/>
            <a:ext cx="1095479" cy="295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57797" y="5957849"/>
            <a:ext cx="895435" cy="304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404360"/>
            <a:ext cx="8640000" cy="5553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1595" y="1196340"/>
            <a:ext cx="1730375" cy="59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53242" y="1320383"/>
            <a:ext cx="352458" cy="295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77167" y="1120003"/>
            <a:ext cx="266725" cy="496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52669" y="1988316"/>
            <a:ext cx="876383" cy="295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00575" y="2665730"/>
            <a:ext cx="746125" cy="76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96219" y="2894798"/>
            <a:ext cx="476295" cy="295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43250" y="5614035"/>
            <a:ext cx="626745" cy="4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548505"/>
            <a:ext cx="79807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80834" y="1631807"/>
            <a:ext cx="818310" cy="273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93640" y="2248535"/>
            <a:ext cx="619125" cy="72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96050" y="2283460"/>
            <a:ext cx="795020" cy="66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92373" y="2415660"/>
            <a:ext cx="976692" cy="352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14243" y="2459697"/>
            <a:ext cx="281569" cy="281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91225" y="3249295"/>
            <a:ext cx="555625" cy="858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705735" y="4379595"/>
            <a:ext cx="417830" cy="70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143625" y="4388485"/>
            <a:ext cx="908685" cy="831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431841" y="5656761"/>
            <a:ext cx="237573" cy="273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10" grpId="0" bldLvl="0" animBg="1"/>
      <p:bldP spid="13" grpId="0" bldLvl="0" animBg="1"/>
      <p:bldP spid="14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79567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39828" y="1373870"/>
            <a:ext cx="245633" cy="201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52102" y="2963139"/>
            <a:ext cx="359676" cy="351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39828" y="4280212"/>
            <a:ext cx="245633" cy="201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39828" y="4903626"/>
            <a:ext cx="245633" cy="201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39828" y="5737773"/>
            <a:ext cx="245633" cy="201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6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31595" y="1988820"/>
            <a:ext cx="601980" cy="2200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4"/>
          <p:cNvSpPr/>
          <p:nvPr/>
        </p:nvSpPr>
        <p:spPr bwMode="white">
          <a:xfrm>
            <a:off x="3636010" y="2060575"/>
            <a:ext cx="1030605" cy="2072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6012180" y="2060575"/>
            <a:ext cx="700405" cy="2128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4887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65466" y="1833678"/>
            <a:ext cx="393084" cy="3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65466" y="1908605"/>
            <a:ext cx="393084" cy="3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37202" y="1749385"/>
            <a:ext cx="458598" cy="318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89070" y="2910751"/>
            <a:ext cx="458598" cy="318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73116" y="2995044"/>
            <a:ext cx="383725" cy="3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73116" y="3069971"/>
            <a:ext cx="383725" cy="3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09311" y="4072117"/>
            <a:ext cx="458598" cy="318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54905" y="4062751"/>
            <a:ext cx="449239" cy="32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84184" y="5224117"/>
            <a:ext cx="467957" cy="32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73116" y="5317775"/>
            <a:ext cx="383725" cy="3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973116" y="5392702"/>
            <a:ext cx="383725" cy="3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532"/>
          <a:stretch>
            <a:fillRect/>
          </a:stretch>
        </p:blipFill>
        <p:spPr>
          <a:xfrm>
            <a:off x="575945" y="472440"/>
            <a:ext cx="8190230" cy="2849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787"/>
          <a:stretch>
            <a:fillRect/>
          </a:stretch>
        </p:blipFill>
        <p:spPr>
          <a:xfrm>
            <a:off x="1115695" y="3500890"/>
            <a:ext cx="8190230" cy="2892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971550" y="3429000"/>
            <a:ext cx="7797165" cy="296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2022-11-08T02:00:00Z</dcterms:created>
  <dcterms:modified xsi:type="dcterms:W3CDTF">2022-11-19T07:29:59Z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