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092670"/>
            <a:ext cx="457243" cy="29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7830" y="2092670"/>
            <a:ext cx="2991135" cy="34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2828288"/>
            <a:ext cx="685865" cy="29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3563907"/>
            <a:ext cx="666813" cy="29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7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97" y="3908491"/>
            <a:ext cx="6534773" cy="18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342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200" y="3976870"/>
            <a:ext cx="8640000" cy="208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62096" y="4149122"/>
            <a:ext cx="7620727" cy="186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861048"/>
            <a:ext cx="3855720" cy="62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06" y="1844288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111" y="2924423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07708" y="3264287"/>
            <a:ext cx="171466" cy="28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552" y="3989203"/>
            <a:ext cx="257199" cy="30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605" y="3989203"/>
            <a:ext cx="257199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3552" y="4723658"/>
            <a:ext cx="276251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4291" y="4723658"/>
            <a:ext cx="180992" cy="29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64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2031" y="2152562"/>
            <a:ext cx="3600793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349" y="2877537"/>
            <a:ext cx="1724189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2682" y="2877537"/>
            <a:ext cx="2810143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349" y="3612052"/>
            <a:ext cx="1724189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1127" y="3612052"/>
            <a:ext cx="2895876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2064" y="4346566"/>
            <a:ext cx="1724189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7731" y="4346566"/>
            <a:ext cx="1505093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8349" y="5081080"/>
            <a:ext cx="466769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62759" y="5081080"/>
            <a:ext cx="1457464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1413489"/>
            <a:ext cx="257199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5922" y="2156693"/>
            <a:ext cx="171466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9715" y="3614517"/>
            <a:ext cx="419140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3614517"/>
            <a:ext cx="619184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04360"/>
            <a:ext cx="6719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25632" y="1812854"/>
            <a:ext cx="207428" cy="17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1550" y="2895170"/>
            <a:ext cx="303733" cy="29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1550" y="3465981"/>
            <a:ext cx="303733" cy="29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550" y="4607603"/>
            <a:ext cx="303733" cy="29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1550" y="5749224"/>
            <a:ext cx="303733" cy="29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73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949950" y="2762250"/>
            <a:ext cx="1529080" cy="89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8296" y="3038548"/>
            <a:ext cx="476295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4995" y="2717165"/>
            <a:ext cx="810895" cy="85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19432" y="5031608"/>
            <a:ext cx="257199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650" y="2204720"/>
            <a:ext cx="193484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2890" y="2204720"/>
            <a:ext cx="1504950" cy="86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9120" y="2424042"/>
            <a:ext cx="514399" cy="32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4985" y="2424042"/>
            <a:ext cx="514399" cy="33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9825" y="2662555"/>
            <a:ext cx="214376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02810" y="4445000"/>
            <a:ext cx="59626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animBg="1"/>
      <p:bldP spid="9" grpId="0" animBg="1"/>
      <p:bldP spid="10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3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3765" y="2275482"/>
            <a:ext cx="1009746" cy="353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6422" y="2285024"/>
            <a:ext cx="1000220" cy="3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6455" y="3019705"/>
            <a:ext cx="1019272" cy="34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1548" y="4489067"/>
            <a:ext cx="466769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