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62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764405"/>
            <a:ext cx="8640000" cy="41597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4448668" y="2987399"/>
            <a:ext cx="1933759" cy="305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14732" y="4408971"/>
            <a:ext cx="1943285" cy="305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095" y="836160"/>
            <a:ext cx="8640000" cy="4298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2040" y="1760855"/>
            <a:ext cx="2157730" cy="387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96849" y="3180527"/>
            <a:ext cx="1943285" cy="304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53795" y="4619625"/>
            <a:ext cx="2085975" cy="350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562" y="1773039"/>
            <a:ext cx="2004060" cy="7315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067" y="2853174"/>
            <a:ext cx="2423160" cy="7467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4005064"/>
            <a:ext cx="3657600" cy="563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764405"/>
            <a:ext cx="8640000" cy="5002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772108" y="5233246"/>
            <a:ext cx="838280" cy="295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86772" y="5242775"/>
            <a:ext cx="466769" cy="333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96607" y="5233246"/>
            <a:ext cx="1038324" cy="295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980305"/>
            <a:ext cx="8640000" cy="4226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56320" y="2697450"/>
            <a:ext cx="847805" cy="381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23928" y="2697450"/>
            <a:ext cx="866857" cy="381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56541" y="3374769"/>
            <a:ext cx="447717" cy="381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62164" y="3374769"/>
            <a:ext cx="447717" cy="381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56320" y="4719867"/>
            <a:ext cx="847805" cy="37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116705"/>
            <a:ext cx="8640000" cy="5384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28090" y="3623310"/>
            <a:ext cx="2047875" cy="391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37978" y="4357474"/>
            <a:ext cx="1771819" cy="371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47504" y="5024561"/>
            <a:ext cx="952590" cy="381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5444990"/>
            <a:ext cx="8640000" cy="1496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6429423" y="6331361"/>
            <a:ext cx="381036" cy="47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4838596" y="6302769"/>
            <a:ext cx="2000441" cy="381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76115"/>
            <a:ext cx="8640000" cy="5647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49129" y="2059649"/>
            <a:ext cx="266725" cy="228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49129" y="2756023"/>
            <a:ext cx="266725" cy="219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49129" y="4101073"/>
            <a:ext cx="266725" cy="219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53870" y="5589214"/>
            <a:ext cx="390562" cy="381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836160"/>
            <a:ext cx="8640000" cy="50583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277864" y="1874498"/>
            <a:ext cx="838280" cy="295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92086" y="2769946"/>
            <a:ext cx="247673" cy="295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16011" y="3665393"/>
            <a:ext cx="276251" cy="295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52836" y="5361029"/>
            <a:ext cx="895435" cy="304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881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764405"/>
            <a:ext cx="8640000" cy="3550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0700" y="1594706"/>
            <a:ext cx="5486923" cy="400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42916" y="3742037"/>
            <a:ext cx="447717" cy="391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2022-11-08T02:00:00Z</dcterms:created>
  <dcterms:modified xsi:type="dcterms:W3CDTF">2022-11-19T07:27:02Z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